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9" r:id="rId4"/>
    <p:sldMasterId id="214748367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43500" cx="9144000"/>
  <p:notesSz cx="6858000" cy="9144000"/>
  <p:embeddedFontLst>
    <p:embeddedFont>
      <p:font typeface="Helvetica Neue"/>
      <p:regular r:id="rId19"/>
      <p:bold r:id="rId20"/>
      <p:italic r:id="rId21"/>
      <p:boldItalic r:id="rId22"/>
    </p:embeddedFont>
    <p:embeddedFont>
      <p:font typeface="Helvetica Neue Light"/>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55">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55"/>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elveticaNeue-bold.fntdata"/><Relationship Id="rId22" Type="http://schemas.openxmlformats.org/officeDocument/2006/relationships/font" Target="fonts/HelveticaNeue-boldItalic.fntdata"/><Relationship Id="rId21" Type="http://schemas.openxmlformats.org/officeDocument/2006/relationships/font" Target="fonts/HelveticaNeue-italic.fntdata"/><Relationship Id="rId24" Type="http://schemas.openxmlformats.org/officeDocument/2006/relationships/font" Target="fonts/HelveticaNeueLight-bold.fntdata"/><Relationship Id="rId23" Type="http://schemas.openxmlformats.org/officeDocument/2006/relationships/font" Target="fonts/HelveticaNeue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HelveticaNeueLight-boldItalic.fntdata"/><Relationship Id="rId25"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HelveticaNeue-regular.fntdata"/><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e549bc55de_0_82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g2e549bc55de_0_8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e54eeaf6d5_0_6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e54eeaf6d5_0_6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e54eeaf6d5_0_7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e54eeaf6d5_0_7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e54eeaf6d5_0_909:notes"/>
          <p:cNvSpPr txBox="1"/>
          <p:nvPr>
            <p:ph idx="1" type="body"/>
          </p:nvPr>
        </p:nvSpPr>
        <p:spPr>
          <a:xfrm>
            <a:off x="685800" y="4343378"/>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2e54eeaf6d5_0_909:notes"/>
          <p:cNvSpPr/>
          <p:nvPr>
            <p:ph idx="2" type="sldImg"/>
          </p:nvPr>
        </p:nvSpPr>
        <p:spPr>
          <a:xfrm>
            <a:off x="1143225" y="685778"/>
            <a:ext cx="4572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ad3b9229e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ad3b9229e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1252ae2ce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1252ae2ce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1252ae2cea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1252ae2ce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1252ae2cea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31252ae2cea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1252ae2cea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1252ae2cea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e54eeaf6d5_0_645:notes"/>
          <p:cNvSpPr txBox="1"/>
          <p:nvPr>
            <p:ph idx="1" type="body"/>
          </p:nvPr>
        </p:nvSpPr>
        <p:spPr>
          <a:xfrm>
            <a:off x="685800" y="4343378"/>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2e54eeaf6d5_0_645:notes"/>
          <p:cNvSpPr/>
          <p:nvPr>
            <p:ph idx="2" type="sldImg"/>
          </p:nvPr>
        </p:nvSpPr>
        <p:spPr>
          <a:xfrm>
            <a:off x="1143225" y="685778"/>
            <a:ext cx="4572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e54eeaf6d5_0_67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2e54eeaf6d5_0_6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e54eeaf6d5_0_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e54eeaf6d5_0_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50" name="Shape 50"/>
        <p:cNvGrpSpPr/>
        <p:nvPr/>
      </p:nvGrpSpPr>
      <p:grpSpPr>
        <a:xfrm>
          <a:off x="0" y="0"/>
          <a:ext cx="0" cy="0"/>
          <a:chOff x="0" y="0"/>
          <a:chExt cx="0" cy="0"/>
        </a:xfrm>
      </p:grpSpPr>
      <p:sp>
        <p:nvSpPr>
          <p:cNvPr id="51" name="Google Shape;51;p13"/>
          <p:cNvSpPr txBox="1"/>
          <p:nvPr>
            <p:ph type="title"/>
          </p:nvPr>
        </p:nvSpPr>
        <p:spPr>
          <a:xfrm>
            <a:off x="280900" y="138351"/>
            <a:ext cx="1337400" cy="360600"/>
          </a:xfrm>
          <a:prstGeom prst="rect">
            <a:avLst/>
          </a:prstGeom>
          <a:noFill/>
          <a:ln>
            <a:noFill/>
          </a:ln>
        </p:spPr>
        <p:txBody>
          <a:bodyPr anchorCtr="0" anchor="t" bIns="0" lIns="0" spcFirstLastPara="1" rIns="0" wrap="square" tIns="0">
            <a:spAutoFit/>
          </a:bodyPr>
          <a:lstStyle>
            <a:lvl1pPr lvl="0" rtl="0" algn="l">
              <a:spcBef>
                <a:spcPts val="0"/>
              </a:spcBef>
              <a:spcAft>
                <a:spcPts val="0"/>
              </a:spcAft>
              <a:buSzPts val="2800"/>
              <a:buNone/>
              <a:defRPr b="0" i="0" sz="2200">
                <a:solidFill>
                  <a:schemeClr val="dk1"/>
                </a:solidFill>
                <a:latin typeface="Cambria"/>
                <a:ea typeface="Cambria"/>
                <a:cs typeface="Cambria"/>
                <a:sym typeface="Cambria"/>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225687" y="1861737"/>
            <a:ext cx="4211400" cy="2970000"/>
          </a:xfrm>
          <a:prstGeom prst="rect">
            <a:avLst/>
          </a:prstGeom>
          <a:noFill/>
          <a:ln>
            <a:noFill/>
          </a:ln>
        </p:spPr>
        <p:txBody>
          <a:bodyPr anchorCtr="0" anchor="t" bIns="0" lIns="0" spcFirstLastPara="1" rIns="0" wrap="square" tIns="0">
            <a:spAutoFit/>
          </a:bodyPr>
          <a:lstStyle>
            <a:lvl1pPr indent="-228600" lvl="0" marL="457200" rtl="0" algn="l">
              <a:spcBef>
                <a:spcPts val="0"/>
              </a:spcBef>
              <a:spcAft>
                <a:spcPts val="0"/>
              </a:spcAft>
              <a:buSzPts val="1800"/>
              <a:buNone/>
              <a:defRPr b="0" i="0">
                <a:solidFill>
                  <a:schemeClr val="dk1"/>
                </a:solidFill>
              </a:defRPr>
            </a:lvl1pPr>
            <a:lvl2pPr indent="-228600" lvl="1" marL="914400" rtl="0" algn="l">
              <a:spcBef>
                <a:spcPts val="1200"/>
              </a:spcBef>
              <a:spcAft>
                <a:spcPts val="0"/>
              </a:spcAft>
              <a:buSzPts val="1400"/>
              <a:buNone/>
              <a:defRPr/>
            </a:lvl2pPr>
            <a:lvl3pPr indent="-228600" lvl="2" marL="1371600" rtl="0" algn="l">
              <a:spcBef>
                <a:spcPts val="1200"/>
              </a:spcBef>
              <a:spcAft>
                <a:spcPts val="0"/>
              </a:spcAft>
              <a:buSzPts val="1400"/>
              <a:buNone/>
              <a:defRPr/>
            </a:lvl3pPr>
            <a:lvl4pPr indent="-228600" lvl="3" marL="1828800" rtl="0" algn="l">
              <a:spcBef>
                <a:spcPts val="1200"/>
              </a:spcBef>
              <a:spcAft>
                <a:spcPts val="0"/>
              </a:spcAft>
              <a:buSzPts val="1400"/>
              <a:buNone/>
              <a:defRPr/>
            </a:lvl4pPr>
            <a:lvl5pPr indent="-228600" lvl="4" marL="2286000" rtl="0" algn="l">
              <a:spcBef>
                <a:spcPts val="1200"/>
              </a:spcBef>
              <a:spcAft>
                <a:spcPts val="0"/>
              </a:spcAft>
              <a:buSzPts val="1400"/>
              <a:buNone/>
              <a:defRPr/>
            </a:lvl5pPr>
            <a:lvl6pPr indent="-228600" lvl="5" marL="2743200" rtl="0" algn="l">
              <a:spcBef>
                <a:spcPts val="1200"/>
              </a:spcBef>
              <a:spcAft>
                <a:spcPts val="0"/>
              </a:spcAft>
              <a:buSzPts val="1400"/>
              <a:buNone/>
              <a:defRPr/>
            </a:lvl6pPr>
            <a:lvl7pPr indent="-228600" lvl="6" marL="3200400" rtl="0" algn="l">
              <a:spcBef>
                <a:spcPts val="1200"/>
              </a:spcBef>
              <a:spcAft>
                <a:spcPts val="0"/>
              </a:spcAft>
              <a:buSzPts val="1400"/>
              <a:buNone/>
              <a:defRPr/>
            </a:lvl7pPr>
            <a:lvl8pPr indent="-228600" lvl="7" marL="3657600" rtl="0" algn="l">
              <a:spcBef>
                <a:spcPts val="1200"/>
              </a:spcBef>
              <a:spcAft>
                <a:spcPts val="0"/>
              </a:spcAft>
              <a:buSzPts val="1400"/>
              <a:buNone/>
              <a:defRPr/>
            </a:lvl8pPr>
            <a:lvl9pPr indent="-228600" lvl="8" marL="4114800" rtl="0" algn="l">
              <a:spcBef>
                <a:spcPts val="1200"/>
              </a:spcBef>
              <a:spcAft>
                <a:spcPts val="1200"/>
              </a:spcAft>
              <a:buSzPts val="1400"/>
              <a:buNone/>
              <a:defRPr/>
            </a:lvl9pPr>
          </a:lstStyle>
          <a:p/>
        </p:txBody>
      </p:sp>
      <p:sp>
        <p:nvSpPr>
          <p:cNvPr id="53" name="Google Shape;53;p13"/>
          <p:cNvSpPr txBox="1"/>
          <p:nvPr>
            <p:ph idx="11" type="ftr"/>
          </p:nvPr>
        </p:nvSpPr>
        <p:spPr>
          <a:xfrm>
            <a:off x="3108960" y="4783455"/>
            <a:ext cx="2926200" cy="257100"/>
          </a:xfrm>
          <a:prstGeom prst="rect">
            <a:avLst/>
          </a:prstGeom>
          <a:noFill/>
          <a:ln>
            <a:noFill/>
          </a:ln>
        </p:spPr>
        <p:txBody>
          <a:bodyPr anchorCtr="0" anchor="t" bIns="0" lIns="0" spcFirstLastPara="1" rIns="0" wrap="square" tIns="0">
            <a:spAutoFit/>
          </a:bodyPr>
          <a:lstStyle>
            <a:lvl1pPr lvl="0" rtl="0" algn="ctr">
              <a:spcBef>
                <a:spcPts val="0"/>
              </a:spcBef>
              <a:spcAft>
                <a:spcPts val="0"/>
              </a:spcAft>
              <a:buSzPts val="1400"/>
              <a:buNone/>
              <a:defRPr>
                <a:solidFill>
                  <a:srgbClr val="888888"/>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4" name="Google Shape;54;p13"/>
          <p:cNvSpPr txBox="1"/>
          <p:nvPr>
            <p:ph idx="10" type="dt"/>
          </p:nvPr>
        </p:nvSpPr>
        <p:spPr>
          <a:xfrm>
            <a:off x="457200" y="4783455"/>
            <a:ext cx="2103000" cy="257100"/>
          </a:xfrm>
          <a:prstGeom prst="rect">
            <a:avLst/>
          </a:prstGeom>
          <a:noFill/>
          <a:ln>
            <a:noFill/>
          </a:ln>
        </p:spPr>
        <p:txBody>
          <a:bodyPr anchorCtr="0" anchor="t" bIns="0" lIns="0" spcFirstLastPara="1" rIns="0" wrap="square" tIns="0">
            <a:spAutoFit/>
          </a:bodyPr>
          <a:lstStyle>
            <a:lvl1pPr lvl="0" rtl="0" algn="l">
              <a:spcBef>
                <a:spcPts val="0"/>
              </a:spcBef>
              <a:spcAft>
                <a:spcPts val="0"/>
              </a:spcAft>
              <a:buSzPts val="1400"/>
              <a:buNone/>
              <a:defRPr>
                <a:solidFill>
                  <a:srgbClr val="888888"/>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5" name="Google Shape;55;p13"/>
          <p:cNvSpPr txBox="1"/>
          <p:nvPr>
            <p:ph idx="12" type="sldNum"/>
          </p:nvPr>
        </p:nvSpPr>
        <p:spPr>
          <a:xfrm>
            <a:off x="6583680" y="4783455"/>
            <a:ext cx="2103000" cy="153900"/>
          </a:xfrm>
          <a:prstGeom prst="rect">
            <a:avLst/>
          </a:prstGeom>
          <a:noFill/>
          <a:ln>
            <a:noFill/>
          </a:ln>
        </p:spPr>
        <p:txBody>
          <a:bodyPr anchorCtr="0" anchor="t" bIns="0" lIns="0" spcFirstLastPara="1" rIns="0" wrap="square" tIns="0">
            <a:spAutoFit/>
          </a:bodyPr>
          <a:lstStyle>
            <a:lvl1pPr indent="0" lvl="0" rtl="0" algn="r">
              <a:spcBef>
                <a:spcPts val="0"/>
              </a:spcBef>
              <a:buNone/>
              <a:defRPr>
                <a:solidFill>
                  <a:srgbClr val="888888"/>
                </a:solidFill>
              </a:defRPr>
            </a:lvl1pPr>
            <a:lvl2pPr indent="0" lvl="1" rtl="0" algn="r">
              <a:spcBef>
                <a:spcPts val="0"/>
              </a:spcBef>
              <a:buNone/>
              <a:defRPr>
                <a:solidFill>
                  <a:srgbClr val="888888"/>
                </a:solidFill>
              </a:defRPr>
            </a:lvl2pPr>
            <a:lvl3pPr indent="0" lvl="2" rtl="0" algn="r">
              <a:spcBef>
                <a:spcPts val="0"/>
              </a:spcBef>
              <a:buNone/>
              <a:defRPr>
                <a:solidFill>
                  <a:srgbClr val="888888"/>
                </a:solidFill>
              </a:defRPr>
            </a:lvl3pPr>
            <a:lvl4pPr indent="0" lvl="3" rtl="0" algn="r">
              <a:spcBef>
                <a:spcPts val="0"/>
              </a:spcBef>
              <a:buNone/>
              <a:defRPr>
                <a:solidFill>
                  <a:srgbClr val="888888"/>
                </a:solidFill>
              </a:defRPr>
            </a:lvl4pPr>
            <a:lvl5pPr indent="0" lvl="4" rtl="0" algn="r">
              <a:spcBef>
                <a:spcPts val="0"/>
              </a:spcBef>
              <a:buNone/>
              <a:defRPr>
                <a:solidFill>
                  <a:srgbClr val="888888"/>
                </a:solidFill>
              </a:defRPr>
            </a:lvl5pPr>
            <a:lvl6pPr indent="0" lvl="5" rtl="0" algn="r">
              <a:spcBef>
                <a:spcPts val="0"/>
              </a:spcBef>
              <a:buNone/>
              <a:defRPr>
                <a:solidFill>
                  <a:srgbClr val="888888"/>
                </a:solidFill>
              </a:defRPr>
            </a:lvl6pPr>
            <a:lvl7pPr indent="0" lvl="6" rtl="0" algn="r">
              <a:spcBef>
                <a:spcPts val="0"/>
              </a:spcBef>
              <a:buNone/>
              <a:defRPr>
                <a:solidFill>
                  <a:srgbClr val="888888"/>
                </a:solidFill>
              </a:defRPr>
            </a:lvl7pPr>
            <a:lvl8pPr indent="0" lvl="7" rtl="0" algn="r">
              <a:spcBef>
                <a:spcPts val="0"/>
              </a:spcBef>
              <a:buNone/>
              <a:defRPr>
                <a:solidFill>
                  <a:srgbClr val="888888"/>
                </a:solidFill>
              </a:defRPr>
            </a:lvl8pPr>
            <a:lvl9pPr indent="0" lvl="8" rt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
              <a:t>‹#›</a:t>
            </a:fld>
            <a:endParaRPr>
              <a:solidFill>
                <a:schemeClr val="dk2"/>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p:cSld name="TITLE_AND_BODY_1">
    <p:spTree>
      <p:nvGrpSpPr>
        <p:cNvPr id="56" name="Shape 56"/>
        <p:cNvGrpSpPr/>
        <p:nvPr/>
      </p:nvGrpSpPr>
      <p:grpSpPr>
        <a:xfrm>
          <a:off x="0" y="0"/>
          <a:ext cx="0" cy="0"/>
          <a:chOff x="0" y="0"/>
          <a:chExt cx="0" cy="0"/>
        </a:xfrm>
      </p:grpSpPr>
      <p:sp>
        <p:nvSpPr>
          <p:cNvPr id="57" name="Google Shape;57;p14"/>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 Header">
  <p:cSld name="Black + Header">
    <p:spTree>
      <p:nvGrpSpPr>
        <p:cNvPr id="58" name="Shape 58"/>
        <p:cNvGrpSpPr/>
        <p:nvPr/>
      </p:nvGrpSpPr>
      <p:grpSpPr>
        <a:xfrm>
          <a:off x="0" y="0"/>
          <a:ext cx="0" cy="0"/>
          <a:chOff x="0" y="0"/>
          <a:chExt cx="0" cy="0"/>
        </a:xfrm>
      </p:grpSpPr>
      <p:sp>
        <p:nvSpPr>
          <p:cNvPr id="59" name="Google Shape;59;p15"/>
          <p:cNvSpPr txBox="1"/>
          <p:nvPr>
            <p:ph idx="12" type="sldNum"/>
          </p:nvPr>
        </p:nvSpPr>
        <p:spPr>
          <a:xfrm>
            <a:off x="8792981" y="193954"/>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1_1">
  <p:cSld name="TITLE_AND_BODY_1_1">
    <p:spTree>
      <p:nvGrpSpPr>
        <p:cNvPr id="60" name="Shape 60"/>
        <p:cNvGrpSpPr/>
        <p:nvPr/>
      </p:nvGrpSpPr>
      <p:grpSpPr>
        <a:xfrm>
          <a:off x="0" y="0"/>
          <a:ext cx="0" cy="0"/>
          <a:chOff x="0" y="0"/>
          <a:chExt cx="0" cy="0"/>
        </a:xfrm>
      </p:grpSpPr>
      <p:sp>
        <p:nvSpPr>
          <p:cNvPr id="61" name="Google Shape;61;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2" name="Google Shape;62;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3" name="Google Shape;63;p16"/>
          <p:cNvSpPr txBox="1"/>
          <p:nvPr>
            <p:ph idx="12" type="sldNum"/>
          </p:nvPr>
        </p:nvSpPr>
        <p:spPr>
          <a:xfrm>
            <a:off x="8472458" y="4663217"/>
            <a:ext cx="548700" cy="119400"/>
          </a:xfrm>
          <a:prstGeom prst="rect">
            <a:avLst/>
          </a:prstGeom>
        </p:spPr>
        <p:txBody>
          <a:bodyPr anchorCtr="0" anchor="ctr" bIns="91425" lIns="91425" spcFirstLastPara="1" rIns="91425" wrap="square" tIns="91425">
            <a:normAutofit fontScale="25000" lnSpcReduction="20000"/>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1">
  <p:cSld name="TITLE_AND_BODY_2">
    <p:spTree>
      <p:nvGrpSpPr>
        <p:cNvPr id="64" name="Shape 64"/>
        <p:cNvGrpSpPr/>
        <p:nvPr/>
      </p:nvGrpSpPr>
      <p:grpSpPr>
        <a:xfrm>
          <a:off x="0" y="0"/>
          <a:ext cx="0" cy="0"/>
          <a:chOff x="0" y="0"/>
          <a:chExt cx="0" cy="0"/>
        </a:xfrm>
      </p:grpSpPr>
      <p:sp>
        <p:nvSpPr>
          <p:cNvPr id="65" name="Google Shape;65;p17"/>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sz="100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type="tx">
  <p:cSld name="TITLE_AND_BODY">
    <p:spTree>
      <p:nvGrpSpPr>
        <p:cNvPr id="68" name="Shape 68"/>
        <p:cNvGrpSpPr/>
        <p:nvPr/>
      </p:nvGrpSpPr>
      <p:grpSpPr>
        <a:xfrm>
          <a:off x="0" y="0"/>
          <a:ext cx="0" cy="0"/>
          <a:chOff x="0" y="0"/>
          <a:chExt cx="0" cy="0"/>
        </a:xfrm>
      </p:grpSpPr>
      <p:sp>
        <p:nvSpPr>
          <p:cNvPr id="69" name="Google Shape;69;p19"/>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rtl="0" algn="r">
              <a:lnSpc>
                <a:spcPct val="100000"/>
              </a:lnSpc>
              <a:spcBef>
                <a:spcPts val="0"/>
              </a:spcBef>
              <a:spcAft>
                <a:spcPts val="0"/>
              </a:spcAft>
              <a:buClr>
                <a:srgbClr val="FFFFFF"/>
              </a:buClr>
              <a:buSzPts val="500"/>
              <a:buFont typeface="Arial"/>
              <a:buNone/>
              <a:defRPr sz="500"/>
            </a:lvl1pPr>
            <a:lvl2pPr indent="0" lvl="1" marL="0" rtl="0" algn="r">
              <a:lnSpc>
                <a:spcPct val="100000"/>
              </a:lnSpc>
              <a:spcBef>
                <a:spcPts val="0"/>
              </a:spcBef>
              <a:spcAft>
                <a:spcPts val="0"/>
              </a:spcAft>
              <a:buClr>
                <a:srgbClr val="FFFFFF"/>
              </a:buClr>
              <a:buSzPts val="500"/>
              <a:buFont typeface="Arial"/>
              <a:buNone/>
              <a:defRPr sz="500"/>
            </a:lvl2pPr>
            <a:lvl3pPr indent="0" lvl="2" marL="0" rtl="0" algn="r">
              <a:lnSpc>
                <a:spcPct val="100000"/>
              </a:lnSpc>
              <a:spcBef>
                <a:spcPts val="0"/>
              </a:spcBef>
              <a:spcAft>
                <a:spcPts val="0"/>
              </a:spcAft>
              <a:buClr>
                <a:srgbClr val="FFFFFF"/>
              </a:buClr>
              <a:buSzPts val="500"/>
              <a:buFont typeface="Arial"/>
              <a:buNone/>
              <a:defRPr sz="500"/>
            </a:lvl3pPr>
            <a:lvl4pPr indent="0" lvl="3" marL="0" rtl="0" algn="r">
              <a:lnSpc>
                <a:spcPct val="100000"/>
              </a:lnSpc>
              <a:spcBef>
                <a:spcPts val="0"/>
              </a:spcBef>
              <a:spcAft>
                <a:spcPts val="0"/>
              </a:spcAft>
              <a:buClr>
                <a:srgbClr val="FFFFFF"/>
              </a:buClr>
              <a:buSzPts val="500"/>
              <a:buFont typeface="Arial"/>
              <a:buNone/>
              <a:defRPr sz="500"/>
            </a:lvl4pPr>
            <a:lvl5pPr indent="0" lvl="4" marL="0" rtl="0" algn="r">
              <a:lnSpc>
                <a:spcPct val="100000"/>
              </a:lnSpc>
              <a:spcBef>
                <a:spcPts val="0"/>
              </a:spcBef>
              <a:spcAft>
                <a:spcPts val="0"/>
              </a:spcAft>
              <a:buClr>
                <a:srgbClr val="FFFFFF"/>
              </a:buClr>
              <a:buSzPts val="500"/>
              <a:buFont typeface="Arial"/>
              <a:buNone/>
              <a:defRPr sz="500"/>
            </a:lvl5pPr>
            <a:lvl6pPr indent="0" lvl="5" marL="0" rtl="0" algn="r">
              <a:lnSpc>
                <a:spcPct val="100000"/>
              </a:lnSpc>
              <a:spcBef>
                <a:spcPts val="0"/>
              </a:spcBef>
              <a:spcAft>
                <a:spcPts val="0"/>
              </a:spcAft>
              <a:buClr>
                <a:srgbClr val="FFFFFF"/>
              </a:buClr>
              <a:buSzPts val="500"/>
              <a:buFont typeface="Arial"/>
              <a:buNone/>
              <a:defRPr sz="500"/>
            </a:lvl6pPr>
            <a:lvl7pPr indent="0" lvl="6" marL="0" rtl="0" algn="r">
              <a:lnSpc>
                <a:spcPct val="100000"/>
              </a:lnSpc>
              <a:spcBef>
                <a:spcPts val="0"/>
              </a:spcBef>
              <a:spcAft>
                <a:spcPts val="0"/>
              </a:spcAft>
              <a:buClr>
                <a:srgbClr val="FFFFFF"/>
              </a:buClr>
              <a:buSzPts val="500"/>
              <a:buFont typeface="Arial"/>
              <a:buNone/>
              <a:defRPr sz="500"/>
            </a:lvl7pPr>
            <a:lvl8pPr indent="0" lvl="7" marL="0" rtl="0" algn="r">
              <a:lnSpc>
                <a:spcPct val="100000"/>
              </a:lnSpc>
              <a:spcBef>
                <a:spcPts val="0"/>
              </a:spcBef>
              <a:spcAft>
                <a:spcPts val="0"/>
              </a:spcAft>
              <a:buClr>
                <a:srgbClr val="FFFFFF"/>
              </a:buClr>
              <a:buSzPts val="500"/>
              <a:buFont typeface="Arial"/>
              <a:buNone/>
              <a:defRPr sz="500"/>
            </a:lvl8pPr>
            <a:lvl9pPr indent="0" lvl="8" marL="0" rtl="0" algn="r">
              <a:lnSpc>
                <a:spcPct val="100000"/>
              </a:lnSpc>
              <a:spcBef>
                <a:spcPts val="0"/>
              </a:spcBef>
              <a:spcAft>
                <a:spcPts val="0"/>
              </a:spcAft>
              <a:buClr>
                <a:srgbClr val="FFFFFF"/>
              </a:buClr>
              <a:buSzPts val="500"/>
              <a:buFont typeface="Arial"/>
              <a:buNone/>
              <a:defRPr sz="5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ck + Header">
  <p:cSld name="Black + Header">
    <p:spTree>
      <p:nvGrpSpPr>
        <p:cNvPr id="70" name="Shape 70"/>
        <p:cNvGrpSpPr/>
        <p:nvPr/>
      </p:nvGrpSpPr>
      <p:grpSpPr>
        <a:xfrm>
          <a:off x="0" y="0"/>
          <a:ext cx="0" cy="0"/>
          <a:chOff x="0" y="0"/>
          <a:chExt cx="0" cy="0"/>
        </a:xfrm>
      </p:grpSpPr>
      <p:sp>
        <p:nvSpPr>
          <p:cNvPr id="71" name="Google Shape;71;p20"/>
          <p:cNvSpPr txBox="1"/>
          <p:nvPr>
            <p:ph idx="12" type="sldNum"/>
          </p:nvPr>
        </p:nvSpPr>
        <p:spPr>
          <a:xfrm>
            <a:off x="8556784" y="4749851"/>
            <a:ext cx="548700" cy="115500"/>
          </a:xfrm>
          <a:prstGeom prst="rect">
            <a:avLst/>
          </a:prstGeom>
        </p:spPr>
        <p:txBody>
          <a:bodyPr anchorCtr="0" anchor="t" bIns="19050" lIns="19050" spcFirstLastPara="1" rIns="19050" wrap="square" tIns="19050">
            <a:spAutoFit/>
          </a:bodyPr>
          <a:lstStyle>
            <a:lvl1pPr lvl="0" rtl="0">
              <a:buNone/>
              <a:defRPr>
                <a:solidFill>
                  <a:schemeClr val="tx1"/>
                </a:solidFill>
              </a:defRPr>
            </a:lvl1pPr>
            <a:lvl2pPr lvl="1" rtl="0">
              <a:buNone/>
              <a:defRPr>
                <a:solidFill>
                  <a:schemeClr val="tx1"/>
                </a:solidFill>
              </a:defRPr>
            </a:lvl2pPr>
            <a:lvl3pPr lvl="2" rtl="0">
              <a:buNone/>
              <a:defRPr>
                <a:solidFill>
                  <a:schemeClr val="tx1"/>
                </a:solidFill>
              </a:defRPr>
            </a:lvl3pPr>
            <a:lvl4pPr lvl="3" rtl="0">
              <a:buNone/>
              <a:defRPr>
                <a:solidFill>
                  <a:schemeClr val="tx1"/>
                </a:solidFill>
              </a:defRPr>
            </a:lvl4pPr>
            <a:lvl5pPr lvl="4" rtl="0">
              <a:buNone/>
              <a:defRPr>
                <a:solidFill>
                  <a:schemeClr val="tx1"/>
                </a:solidFill>
              </a:defRPr>
            </a:lvl5pPr>
            <a:lvl6pPr lvl="5" rtl="0">
              <a:buNone/>
              <a:defRPr>
                <a:solidFill>
                  <a:schemeClr val="tx1"/>
                </a:solidFill>
              </a:defRPr>
            </a:lvl6pPr>
            <a:lvl7pPr lvl="6" rtl="0">
              <a:buNone/>
              <a:defRPr>
                <a:solidFill>
                  <a:schemeClr val="tx1"/>
                </a:solidFill>
              </a:defRPr>
            </a:lvl7pPr>
            <a:lvl8pPr lvl="7" rtl="0">
              <a:buNone/>
              <a:defRPr>
                <a:solidFill>
                  <a:schemeClr val="tx1"/>
                </a:solidFill>
              </a:defRPr>
            </a:lvl8pPr>
            <a:lvl9pPr lvl="8" rtl="0">
              <a:buNone/>
              <a:defRPr>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2" name="Shape 72"/>
        <p:cNvGrpSpPr/>
        <p:nvPr/>
      </p:nvGrpSpPr>
      <p:grpSpPr>
        <a:xfrm>
          <a:off x="0" y="0"/>
          <a:ext cx="0" cy="0"/>
          <a:chOff x="0" y="0"/>
          <a:chExt cx="0" cy="0"/>
        </a:xfrm>
      </p:grpSpPr>
      <p:sp>
        <p:nvSpPr>
          <p:cNvPr id="73" name="Google Shape;73;p2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74" name="Google Shape;74;p21"/>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5" name="Google Shape;75;p21"/>
          <p:cNvSpPr txBox="1"/>
          <p:nvPr>
            <p:ph idx="12" type="sldNum"/>
          </p:nvPr>
        </p:nvSpPr>
        <p:spPr>
          <a:xfrm>
            <a:off x="8472458" y="4663217"/>
            <a:ext cx="548700" cy="115500"/>
          </a:xfrm>
          <a:prstGeom prst="rect">
            <a:avLst/>
          </a:prstGeom>
        </p:spPr>
        <p:txBody>
          <a:bodyPr anchorCtr="0" anchor="b" bIns="19050" lIns="19050" spcFirstLastPara="1" rIns="19050" wrap="square" tIns="1905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76" name="Shape 76"/>
        <p:cNvGrpSpPr/>
        <p:nvPr/>
      </p:nvGrpSpPr>
      <p:grpSpPr>
        <a:xfrm>
          <a:off x="0" y="0"/>
          <a:ext cx="0" cy="0"/>
          <a:chOff x="0" y="0"/>
          <a:chExt cx="0" cy="0"/>
        </a:xfrm>
      </p:grpSpPr>
      <p:pic>
        <p:nvPicPr>
          <p:cNvPr id="77" name="Google Shape;77;p22"/>
          <p:cNvPicPr preferRelativeResize="0"/>
          <p:nvPr/>
        </p:nvPicPr>
        <p:blipFill>
          <a:blip r:embed="rId2">
            <a:alphaModFix/>
          </a:blip>
          <a:stretch>
            <a:fillRect/>
          </a:stretch>
        </p:blipFill>
        <p:spPr>
          <a:xfrm>
            <a:off x="343800" y="620025"/>
            <a:ext cx="8746250" cy="4911224"/>
          </a:xfrm>
          <a:prstGeom prst="rect">
            <a:avLst/>
          </a:prstGeom>
          <a:noFill/>
          <a:ln>
            <a:noFill/>
          </a:ln>
        </p:spPr>
      </p:pic>
      <p:sp>
        <p:nvSpPr>
          <p:cNvPr id="78" name="Google Shape;78;p22"/>
          <p:cNvSpPr txBox="1"/>
          <p:nvPr>
            <p:ph idx="12" type="sldNum"/>
          </p:nvPr>
        </p:nvSpPr>
        <p:spPr>
          <a:xfrm>
            <a:off x="8556784" y="4749851"/>
            <a:ext cx="548700" cy="115500"/>
          </a:xfrm>
          <a:prstGeom prst="rect">
            <a:avLst/>
          </a:prstGeom>
        </p:spPr>
        <p:txBody>
          <a:bodyPr anchorCtr="0" anchor="t" bIns="19050" lIns="19050" spcFirstLastPara="1" rIns="19050" wrap="square" tIns="19050">
            <a:spAutoFit/>
          </a:bodyPr>
          <a:lstStyle>
            <a:lvl1pPr lvl="0" rtl="0">
              <a:buNone/>
              <a:defRPr>
                <a:solidFill>
                  <a:schemeClr val="tx1"/>
                </a:solidFill>
              </a:defRPr>
            </a:lvl1pPr>
            <a:lvl2pPr lvl="1" rtl="0">
              <a:buNone/>
              <a:defRPr>
                <a:solidFill>
                  <a:schemeClr val="tx1"/>
                </a:solidFill>
              </a:defRPr>
            </a:lvl2pPr>
            <a:lvl3pPr lvl="2" rtl="0">
              <a:buNone/>
              <a:defRPr>
                <a:solidFill>
                  <a:schemeClr val="tx1"/>
                </a:solidFill>
              </a:defRPr>
            </a:lvl3pPr>
            <a:lvl4pPr lvl="3" rtl="0">
              <a:buNone/>
              <a:defRPr>
                <a:solidFill>
                  <a:schemeClr val="tx1"/>
                </a:solidFill>
              </a:defRPr>
            </a:lvl4pPr>
            <a:lvl5pPr lvl="4" rtl="0">
              <a:buNone/>
              <a:defRPr>
                <a:solidFill>
                  <a:schemeClr val="tx1"/>
                </a:solidFill>
              </a:defRPr>
            </a:lvl5pPr>
            <a:lvl6pPr lvl="5" rtl="0">
              <a:buNone/>
              <a:defRPr>
                <a:solidFill>
                  <a:schemeClr val="tx1"/>
                </a:solidFill>
              </a:defRPr>
            </a:lvl6pPr>
            <a:lvl7pPr lvl="6" rtl="0">
              <a:buNone/>
              <a:defRPr>
                <a:solidFill>
                  <a:schemeClr val="tx1"/>
                </a:solidFill>
              </a:defRPr>
            </a:lvl7pPr>
            <a:lvl8pPr lvl="7" rtl="0">
              <a:buNone/>
              <a:defRPr>
                <a:solidFill>
                  <a:schemeClr val="tx1"/>
                </a:solidFill>
              </a:defRPr>
            </a:lvl8pPr>
            <a:lvl9pPr lvl="8" rtl="0">
              <a:buNone/>
              <a:defRPr>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y Crosses + Header">
  <p:cSld name="Grey Crosses + Header">
    <p:spTree>
      <p:nvGrpSpPr>
        <p:cNvPr id="79" name="Shape 79"/>
        <p:cNvGrpSpPr/>
        <p:nvPr/>
      </p:nvGrpSpPr>
      <p:grpSpPr>
        <a:xfrm>
          <a:off x="0" y="0"/>
          <a:ext cx="0" cy="0"/>
          <a:chOff x="0" y="0"/>
          <a:chExt cx="0" cy="0"/>
        </a:xfrm>
      </p:grpSpPr>
      <p:pic>
        <p:nvPicPr>
          <p:cNvPr descr="CleanShot 2023-07-13 at 16.06.59@2x.png" id="80" name="Google Shape;80;p23"/>
          <p:cNvPicPr preferRelativeResize="0"/>
          <p:nvPr/>
        </p:nvPicPr>
        <p:blipFill rotWithShape="1">
          <a:blip r:embed="rId2">
            <a:alphaModFix/>
          </a:blip>
          <a:srcRect b="0" l="0" r="0" t="0"/>
          <a:stretch/>
        </p:blipFill>
        <p:spPr>
          <a:xfrm>
            <a:off x="-480" y="-33834"/>
            <a:ext cx="9169335" cy="5143501"/>
          </a:xfrm>
          <a:prstGeom prst="rect">
            <a:avLst/>
          </a:prstGeom>
          <a:noFill/>
          <a:ln>
            <a:noFill/>
          </a:ln>
        </p:spPr>
      </p:pic>
      <p:sp>
        <p:nvSpPr>
          <p:cNvPr id="81" name="Google Shape;81;p23"/>
          <p:cNvSpPr txBox="1"/>
          <p:nvPr>
            <p:ph idx="12" type="sldNum"/>
          </p:nvPr>
        </p:nvSpPr>
        <p:spPr>
          <a:xfrm>
            <a:off x="8790780" y="4921594"/>
            <a:ext cx="142500" cy="115500"/>
          </a:xfrm>
          <a:prstGeom prst="rect">
            <a:avLst/>
          </a:prstGeom>
          <a:noFill/>
          <a:ln>
            <a:noFill/>
          </a:ln>
        </p:spPr>
        <p:txBody>
          <a:bodyPr anchorCtr="0" anchor="b" bIns="19050" lIns="19050" spcFirstLastPara="1" rIns="19050" wrap="square" tIns="19050">
            <a:spAutoFit/>
          </a:bodyPr>
          <a:lstStyle>
            <a:lvl1pPr indent="0" lvl="0" marL="0" marR="0" rtl="0" algn="r">
              <a:lnSpc>
                <a:spcPct val="100000"/>
              </a:lnSpc>
              <a:spcBef>
                <a:spcPts val="0"/>
              </a:spcBef>
              <a:spcAft>
                <a:spcPts val="0"/>
              </a:spcAft>
              <a:buClr>
                <a:srgbClr val="FFFFFF"/>
              </a:buClr>
              <a:buSzPts val="700"/>
              <a:buFont typeface="Play"/>
              <a:buNone/>
              <a:defRPr>
                <a:solidFill>
                  <a:srgbClr val="FFFFFF"/>
                </a:solidFill>
              </a:defRPr>
            </a:lvl1pPr>
            <a:lvl2pPr indent="0" lvl="1" marL="0" marR="0" rtl="0" algn="r">
              <a:lnSpc>
                <a:spcPct val="100000"/>
              </a:lnSpc>
              <a:spcBef>
                <a:spcPts val="0"/>
              </a:spcBef>
              <a:spcAft>
                <a:spcPts val="0"/>
              </a:spcAft>
              <a:buClr>
                <a:srgbClr val="FFFFFF"/>
              </a:buClr>
              <a:buSzPts val="700"/>
              <a:buFont typeface="Play"/>
              <a:buNone/>
              <a:defRPr>
                <a:solidFill>
                  <a:srgbClr val="FFFFFF"/>
                </a:solidFill>
              </a:defRPr>
            </a:lvl2pPr>
            <a:lvl3pPr indent="0" lvl="2" marL="0" marR="0" rtl="0" algn="r">
              <a:lnSpc>
                <a:spcPct val="100000"/>
              </a:lnSpc>
              <a:spcBef>
                <a:spcPts val="0"/>
              </a:spcBef>
              <a:spcAft>
                <a:spcPts val="0"/>
              </a:spcAft>
              <a:buClr>
                <a:srgbClr val="FFFFFF"/>
              </a:buClr>
              <a:buSzPts val="700"/>
              <a:buFont typeface="Play"/>
              <a:buNone/>
              <a:defRPr>
                <a:solidFill>
                  <a:srgbClr val="FFFFFF"/>
                </a:solidFill>
              </a:defRPr>
            </a:lvl3pPr>
            <a:lvl4pPr indent="0" lvl="3" marL="0" marR="0" rtl="0" algn="r">
              <a:lnSpc>
                <a:spcPct val="100000"/>
              </a:lnSpc>
              <a:spcBef>
                <a:spcPts val="0"/>
              </a:spcBef>
              <a:spcAft>
                <a:spcPts val="0"/>
              </a:spcAft>
              <a:buClr>
                <a:srgbClr val="FFFFFF"/>
              </a:buClr>
              <a:buSzPts val="700"/>
              <a:buFont typeface="Play"/>
              <a:buNone/>
              <a:defRPr>
                <a:solidFill>
                  <a:srgbClr val="FFFFFF"/>
                </a:solidFill>
              </a:defRPr>
            </a:lvl4pPr>
            <a:lvl5pPr indent="0" lvl="4" marL="0" marR="0" rtl="0" algn="r">
              <a:lnSpc>
                <a:spcPct val="100000"/>
              </a:lnSpc>
              <a:spcBef>
                <a:spcPts val="0"/>
              </a:spcBef>
              <a:spcAft>
                <a:spcPts val="0"/>
              </a:spcAft>
              <a:buClr>
                <a:srgbClr val="FFFFFF"/>
              </a:buClr>
              <a:buSzPts val="700"/>
              <a:buFont typeface="Play"/>
              <a:buNone/>
              <a:defRPr>
                <a:solidFill>
                  <a:srgbClr val="FFFFFF"/>
                </a:solidFill>
              </a:defRPr>
            </a:lvl5pPr>
            <a:lvl6pPr indent="0" lvl="5" marL="0" marR="0" rtl="0" algn="r">
              <a:lnSpc>
                <a:spcPct val="100000"/>
              </a:lnSpc>
              <a:spcBef>
                <a:spcPts val="0"/>
              </a:spcBef>
              <a:spcAft>
                <a:spcPts val="0"/>
              </a:spcAft>
              <a:buClr>
                <a:srgbClr val="FFFFFF"/>
              </a:buClr>
              <a:buSzPts val="700"/>
              <a:buFont typeface="Play"/>
              <a:buNone/>
              <a:defRPr>
                <a:solidFill>
                  <a:srgbClr val="FFFFFF"/>
                </a:solidFill>
              </a:defRPr>
            </a:lvl6pPr>
            <a:lvl7pPr indent="0" lvl="6" marL="0" marR="0" rtl="0" algn="r">
              <a:lnSpc>
                <a:spcPct val="100000"/>
              </a:lnSpc>
              <a:spcBef>
                <a:spcPts val="0"/>
              </a:spcBef>
              <a:spcAft>
                <a:spcPts val="0"/>
              </a:spcAft>
              <a:buClr>
                <a:srgbClr val="FFFFFF"/>
              </a:buClr>
              <a:buSzPts val="700"/>
              <a:buFont typeface="Play"/>
              <a:buNone/>
              <a:defRPr>
                <a:solidFill>
                  <a:srgbClr val="FFFFFF"/>
                </a:solidFill>
              </a:defRPr>
            </a:lvl7pPr>
            <a:lvl8pPr indent="0" lvl="7" marL="0" marR="0" rtl="0" algn="r">
              <a:lnSpc>
                <a:spcPct val="100000"/>
              </a:lnSpc>
              <a:spcBef>
                <a:spcPts val="0"/>
              </a:spcBef>
              <a:spcAft>
                <a:spcPts val="0"/>
              </a:spcAft>
              <a:buClr>
                <a:srgbClr val="FFFFFF"/>
              </a:buClr>
              <a:buSzPts val="700"/>
              <a:buFont typeface="Play"/>
              <a:buNone/>
              <a:defRPr>
                <a:solidFill>
                  <a:srgbClr val="FFFFFF"/>
                </a:solidFill>
              </a:defRPr>
            </a:lvl8pPr>
            <a:lvl9pPr indent="0" lvl="8" marL="0" marR="0" rtl="0" algn="r">
              <a:lnSpc>
                <a:spcPct val="100000"/>
              </a:lnSpc>
              <a:spcBef>
                <a:spcPts val="0"/>
              </a:spcBef>
              <a:spcAft>
                <a:spcPts val="0"/>
              </a:spcAft>
              <a:buClr>
                <a:srgbClr val="FFFFFF"/>
              </a:buClr>
              <a:buSzPts val="700"/>
              <a:buFont typeface="Play"/>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23"/>
          <p:cNvSpPr txBox="1"/>
          <p:nvPr/>
        </p:nvSpPr>
        <p:spPr>
          <a:xfrm rot="-5400000">
            <a:off x="7228500" y="2490900"/>
            <a:ext cx="3669300" cy="1617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1200"/>
              </a:spcBef>
              <a:spcAft>
                <a:spcPts val="1200"/>
              </a:spcAft>
              <a:buNone/>
            </a:pPr>
            <a:r>
              <a:rPr b="1" lang="en" sz="400">
                <a:solidFill>
                  <a:srgbClr val="B7B7B7"/>
                </a:solidFill>
                <a:latin typeface="Helvetica Neue"/>
                <a:ea typeface="Helvetica Neue"/>
                <a:cs typeface="Helvetica Neue"/>
                <a:sym typeface="Helvetica Neue"/>
              </a:rPr>
              <a:t> A M A R AN    M A R K E T I N G    S T R A T E G Y</a:t>
            </a:r>
            <a:endParaRPr b="1" sz="400">
              <a:solidFill>
                <a:srgbClr val="B7B7B7"/>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66" name="Shape 66"/>
        <p:cNvGrpSpPr/>
        <p:nvPr/>
      </p:nvGrpSpPr>
      <p:grpSpPr>
        <a:xfrm>
          <a:off x="0" y="0"/>
          <a:ext cx="0" cy="0"/>
          <a:chOff x="0" y="0"/>
          <a:chExt cx="0" cy="0"/>
        </a:xfrm>
      </p:grpSpPr>
      <p:sp>
        <p:nvSpPr>
          <p:cNvPr id="67" name="Google Shape;67;p18"/>
          <p:cNvSpPr txBox="1"/>
          <p:nvPr>
            <p:ph idx="12" type="sldNum"/>
          </p:nvPr>
        </p:nvSpPr>
        <p:spPr>
          <a:xfrm>
            <a:off x="4447451" y="4933416"/>
            <a:ext cx="122100" cy="115500"/>
          </a:xfrm>
          <a:prstGeom prst="rect">
            <a:avLst/>
          </a:prstGeom>
          <a:noFill/>
          <a:ln>
            <a:noFill/>
          </a:ln>
        </p:spPr>
        <p:txBody>
          <a:bodyPr anchorCtr="0" anchor="b" bIns="19050" lIns="19050" spcFirstLastPara="1" rIns="19050" wrap="square" tIns="19050">
            <a:spAutoFit/>
          </a:bodyPr>
          <a:lstStyle>
            <a:lvl1pPr indent="0" lvl="0"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1pPr>
            <a:lvl2pPr indent="0" lvl="1"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2pPr>
            <a:lvl3pPr indent="0" lvl="2"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3pPr>
            <a:lvl4pPr indent="0" lvl="3"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4pPr>
            <a:lvl5pPr indent="0" lvl="4"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5pPr>
            <a:lvl6pPr indent="0" lvl="5"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6pPr>
            <a:lvl7pPr indent="0" lvl="6"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7pPr>
            <a:lvl8pPr indent="0" lvl="7"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8pPr>
            <a:lvl9pPr indent="0" lvl="8" marL="0" marR="0" rtl="0" algn="r">
              <a:lnSpc>
                <a:spcPct val="100000"/>
              </a:lnSpc>
              <a:spcBef>
                <a:spcPts val="0"/>
              </a:spcBef>
              <a:spcAft>
                <a:spcPts val="0"/>
              </a:spcAft>
              <a:buClr>
                <a:srgbClr val="FFFFFF"/>
              </a:buClr>
              <a:buSzPts val="500"/>
              <a:buFont typeface="Arial"/>
              <a:buNone/>
              <a:defRPr b="0" i="0" sz="5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2.png"/><Relationship Id="rId6" Type="http://schemas.openxmlformats.org/officeDocument/2006/relationships/image" Target="../media/image7.png"/><Relationship Id="rId7"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86" name="Shape 86"/>
        <p:cNvGrpSpPr/>
        <p:nvPr/>
      </p:nvGrpSpPr>
      <p:grpSpPr>
        <a:xfrm>
          <a:off x="0" y="0"/>
          <a:ext cx="0" cy="0"/>
          <a:chOff x="0" y="0"/>
          <a:chExt cx="0" cy="0"/>
        </a:xfrm>
      </p:grpSpPr>
      <p:sp>
        <p:nvSpPr>
          <p:cNvPr id="87" name="Google Shape;87;p24"/>
          <p:cNvSpPr txBox="1"/>
          <p:nvPr/>
        </p:nvSpPr>
        <p:spPr>
          <a:xfrm>
            <a:off x="4475025" y="1619001"/>
            <a:ext cx="4366800" cy="1220700"/>
          </a:xfrm>
          <a:prstGeom prst="rect">
            <a:avLst/>
          </a:prstGeom>
          <a:noFill/>
          <a:ln>
            <a:noFill/>
          </a:ln>
        </p:spPr>
        <p:txBody>
          <a:bodyPr anchorCtr="0" anchor="ctr" bIns="19050" lIns="19050" spcFirstLastPara="1" rIns="19050" wrap="square" tIns="19050">
            <a:spAutoFit/>
          </a:bodyPr>
          <a:lstStyle/>
          <a:p>
            <a:pPr indent="0" lvl="0" marL="0" marR="0" rtl="0" algn="l">
              <a:lnSpc>
                <a:spcPct val="80000"/>
              </a:lnSpc>
              <a:spcBef>
                <a:spcPts val="0"/>
              </a:spcBef>
              <a:spcAft>
                <a:spcPts val="0"/>
              </a:spcAft>
              <a:buClr>
                <a:srgbClr val="FFFFFF"/>
              </a:buClr>
              <a:buSzPts val="5300"/>
              <a:buFont typeface="Arial"/>
              <a:buNone/>
            </a:pPr>
            <a:r>
              <a:rPr b="1" lang="en" sz="3200">
                <a:solidFill>
                  <a:srgbClr val="FFC600"/>
                </a:solidFill>
                <a:latin typeface="Helvetica Neue"/>
                <a:ea typeface="Helvetica Neue"/>
                <a:cs typeface="Helvetica Neue"/>
                <a:sym typeface="Helvetica Neue"/>
              </a:rPr>
              <a:t>THEOS - DLTX</a:t>
            </a:r>
            <a:endParaRPr b="1" sz="3200">
              <a:solidFill>
                <a:srgbClr val="FFC600"/>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FFFFFF"/>
              </a:buClr>
              <a:buSzPts val="5300"/>
              <a:buFont typeface="Arial"/>
              <a:buNone/>
            </a:pPr>
            <a:r>
              <a:t/>
            </a:r>
            <a:endParaRPr sz="3200">
              <a:solidFill>
                <a:srgbClr val="FFFFFF"/>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FFFFFF"/>
              </a:buClr>
              <a:buSzPts val="5300"/>
              <a:buFont typeface="Arial"/>
              <a:buNone/>
            </a:pPr>
            <a:r>
              <a:rPr lang="en" sz="3200">
                <a:solidFill>
                  <a:srgbClr val="FFFFFF"/>
                </a:solidFill>
                <a:latin typeface="Helvetica Neue"/>
                <a:ea typeface="Helvetica Neue"/>
                <a:cs typeface="Helvetica Neue"/>
                <a:sym typeface="Helvetica Neue"/>
              </a:rPr>
              <a:t>Product Training</a:t>
            </a:r>
            <a:endParaRPr sz="2500">
              <a:solidFill>
                <a:srgbClr val="FFFFFF"/>
              </a:solidFill>
              <a:latin typeface="Helvetica Neue"/>
              <a:ea typeface="Helvetica Neue"/>
              <a:cs typeface="Helvetica Neue"/>
              <a:sym typeface="Helvetica Neue"/>
            </a:endParaRPr>
          </a:p>
        </p:txBody>
      </p:sp>
      <p:pic>
        <p:nvPicPr>
          <p:cNvPr id="88" name="Google Shape;88;p24"/>
          <p:cNvPicPr preferRelativeResize="0"/>
          <p:nvPr/>
        </p:nvPicPr>
        <p:blipFill>
          <a:blip r:embed="rId3">
            <a:alphaModFix/>
          </a:blip>
          <a:stretch>
            <a:fillRect/>
          </a:stretch>
        </p:blipFill>
        <p:spPr>
          <a:xfrm>
            <a:off x="8635275" y="43925"/>
            <a:ext cx="417600" cy="417600"/>
          </a:xfrm>
          <a:prstGeom prst="rect">
            <a:avLst/>
          </a:prstGeom>
          <a:noFill/>
          <a:ln>
            <a:noFill/>
          </a:ln>
        </p:spPr>
      </p:pic>
      <p:pic>
        <p:nvPicPr>
          <p:cNvPr id="89" name="Google Shape;89;p24"/>
          <p:cNvPicPr preferRelativeResize="0"/>
          <p:nvPr/>
        </p:nvPicPr>
        <p:blipFill>
          <a:blip r:embed="rId4">
            <a:alphaModFix/>
          </a:blip>
          <a:stretch>
            <a:fillRect/>
          </a:stretch>
        </p:blipFill>
        <p:spPr>
          <a:xfrm>
            <a:off x="-1009825" y="358000"/>
            <a:ext cx="7578527" cy="4736576"/>
          </a:xfrm>
          <a:prstGeom prst="rect">
            <a:avLst/>
          </a:prstGeom>
          <a:noFill/>
          <a:ln>
            <a:noFill/>
          </a:ln>
        </p:spPr>
      </p:pic>
      <p:pic>
        <p:nvPicPr>
          <p:cNvPr id="90" name="Google Shape;90;p24"/>
          <p:cNvPicPr preferRelativeResize="0"/>
          <p:nvPr/>
        </p:nvPicPr>
        <p:blipFill>
          <a:blip r:embed="rId5">
            <a:alphaModFix/>
          </a:blip>
          <a:stretch>
            <a:fillRect/>
          </a:stretch>
        </p:blipFill>
        <p:spPr>
          <a:xfrm>
            <a:off x="4475025" y="1061577"/>
            <a:ext cx="1772032" cy="417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33"/>
          <p:cNvSpPr/>
          <p:nvPr/>
        </p:nvSpPr>
        <p:spPr>
          <a:xfrm>
            <a:off x="1322400" y="1290900"/>
            <a:ext cx="3539700" cy="366900"/>
          </a:xfrm>
          <a:prstGeom prst="rect">
            <a:avLst/>
          </a:prstGeom>
          <a:solidFill>
            <a:srgbClr val="EA9999"/>
          </a:solidFill>
          <a:ln cap="flat" cmpd="sng" w="38100">
            <a:solidFill>
              <a:srgbClr val="FF0000"/>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Danger Zone</a:t>
            </a:r>
            <a:endParaRPr/>
          </a:p>
        </p:txBody>
      </p:sp>
      <p:sp>
        <p:nvSpPr>
          <p:cNvPr id="167" name="Google Shape;167;p33"/>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68" name="Google Shape;168;p33"/>
          <p:cNvSpPr txBox="1"/>
          <p:nvPr/>
        </p:nvSpPr>
        <p:spPr>
          <a:xfrm>
            <a:off x="5165400" y="1136100"/>
            <a:ext cx="3978600" cy="4926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300"/>
              </a:spcAft>
              <a:buNone/>
            </a:pPr>
            <a:r>
              <a:rPr b="1" lang="en" sz="2200">
                <a:solidFill>
                  <a:srgbClr val="FFC600"/>
                </a:solidFill>
                <a:latin typeface="Helvetica Neue"/>
                <a:ea typeface="Helvetica Neue"/>
                <a:cs typeface="Helvetica Neue"/>
                <a:sym typeface="Helvetica Neue"/>
              </a:rPr>
              <a:t>Analog Limiter</a:t>
            </a:r>
            <a:endParaRPr sz="2200">
              <a:solidFill>
                <a:srgbClr val="FFC600"/>
              </a:solidFill>
              <a:latin typeface="Helvetica Neue Light"/>
              <a:ea typeface="Helvetica Neue Light"/>
              <a:cs typeface="Helvetica Neue Light"/>
              <a:sym typeface="Helvetica Neue Light"/>
            </a:endParaRPr>
          </a:p>
        </p:txBody>
      </p:sp>
      <p:sp>
        <p:nvSpPr>
          <p:cNvPr id="169" name="Google Shape;169;p33"/>
          <p:cNvSpPr txBox="1"/>
          <p:nvPr/>
        </p:nvSpPr>
        <p:spPr>
          <a:xfrm>
            <a:off x="5165400" y="1670550"/>
            <a:ext cx="3455100" cy="2716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Helvetica Neue Light"/>
                <a:ea typeface="Helvetica Neue Light"/>
                <a:cs typeface="Helvetica Neue Light"/>
                <a:sym typeface="Helvetica Neue Light"/>
              </a:rPr>
              <a:t>An analog limiter on a wireless microphone transmitter is </a:t>
            </a:r>
            <a:r>
              <a:rPr b="1" lang="en" sz="1000">
                <a:solidFill>
                  <a:srgbClr val="FFC600"/>
                </a:solidFill>
                <a:latin typeface="Helvetica Neue"/>
                <a:ea typeface="Helvetica Neue"/>
                <a:cs typeface="Helvetica Neue"/>
                <a:sym typeface="Helvetica Neue"/>
              </a:rPr>
              <a:t>essential for maintaining audio clarity</a:t>
            </a:r>
            <a:r>
              <a:rPr b="1" lang="en" sz="1000">
                <a:solidFill>
                  <a:schemeClr val="dk1"/>
                </a:solidFill>
                <a:latin typeface="Helvetica Neue"/>
                <a:ea typeface="Helvetica Neue"/>
                <a:cs typeface="Helvetica Neue"/>
                <a:sym typeface="Helvetica Neue"/>
              </a:rPr>
              <a:t> </a:t>
            </a:r>
            <a:r>
              <a:rPr lang="en" sz="1000">
                <a:solidFill>
                  <a:schemeClr val="dk1"/>
                </a:solidFill>
                <a:latin typeface="Helvetica Neue Light"/>
                <a:ea typeface="Helvetica Neue Light"/>
                <a:cs typeface="Helvetica Neue Light"/>
                <a:sym typeface="Helvetica Neue Light"/>
              </a:rPr>
              <a:t>and preventing distortion. It acts as a safeguard, automatically reducing the signal level when it exceeds a certain threshold, ensuring that </a:t>
            </a:r>
            <a:r>
              <a:rPr b="1" lang="en" sz="1000">
                <a:solidFill>
                  <a:srgbClr val="FFC600"/>
                </a:solidFill>
                <a:latin typeface="Helvetica Neue"/>
                <a:ea typeface="Helvetica Neue"/>
                <a:cs typeface="Helvetica Neue"/>
                <a:sym typeface="Helvetica Neue"/>
              </a:rPr>
              <a:t>sudden loud sounds don't cause clipping</a:t>
            </a:r>
            <a:r>
              <a:rPr lang="en" sz="1000">
                <a:solidFill>
                  <a:schemeClr val="dk1"/>
                </a:solidFill>
                <a:latin typeface="Helvetica Neue Light"/>
                <a:ea typeface="Helvetica Neue Light"/>
                <a:cs typeface="Helvetica Neue Light"/>
                <a:sym typeface="Helvetica Neue Light"/>
              </a:rPr>
              <a:t> or damage to the audio equipment.  Additionally, an analog limiter preserves the natural dynamics of the audio, delivering a </a:t>
            </a:r>
            <a:r>
              <a:rPr b="1" lang="en" sz="1000">
                <a:solidFill>
                  <a:srgbClr val="FFC600"/>
                </a:solidFill>
                <a:latin typeface="Helvetica Neue"/>
                <a:ea typeface="Helvetica Neue"/>
                <a:cs typeface="Helvetica Neue"/>
                <a:sym typeface="Helvetica Neue"/>
              </a:rPr>
              <a:t>smoother, more polished output</a:t>
            </a:r>
            <a:r>
              <a:rPr lang="en" sz="1000">
                <a:solidFill>
                  <a:schemeClr val="dk1"/>
                </a:solidFill>
                <a:latin typeface="Helvetica Neue Light"/>
                <a:ea typeface="Helvetica Neue Light"/>
                <a:cs typeface="Helvetica Neue Light"/>
                <a:sym typeface="Helvetica Neue Light"/>
              </a:rPr>
              <a:t> to the audience.</a:t>
            </a:r>
            <a:endParaRPr sz="1000">
              <a:solidFill>
                <a:schemeClr val="dk1"/>
              </a:solidFill>
              <a:latin typeface="Helvetica Neue Light"/>
              <a:ea typeface="Helvetica Neue Light"/>
              <a:cs typeface="Helvetica Neue Light"/>
              <a:sym typeface="Helvetica Neue Light"/>
            </a:endParaRPr>
          </a:p>
          <a:p>
            <a:pPr indent="0" lvl="0" marL="0" rtl="0" algn="l">
              <a:lnSpc>
                <a:spcPct val="115000"/>
              </a:lnSpc>
              <a:spcBef>
                <a:spcPts val="300"/>
              </a:spcBef>
              <a:spcAft>
                <a:spcPts val="0"/>
              </a:spcAft>
              <a:buNone/>
            </a:pPr>
            <a:r>
              <a:t/>
            </a:r>
            <a:endParaRPr sz="1000">
              <a:solidFill>
                <a:schemeClr val="dk1"/>
              </a:solidFill>
              <a:latin typeface="Helvetica Neue Light"/>
              <a:ea typeface="Helvetica Neue Light"/>
              <a:cs typeface="Helvetica Neue Light"/>
              <a:sym typeface="Helvetica Neue Light"/>
            </a:endParaRPr>
          </a:p>
          <a:p>
            <a:pPr indent="0" lvl="0" marL="0" rtl="0" algn="l">
              <a:lnSpc>
                <a:spcPct val="115000"/>
              </a:lnSpc>
              <a:spcBef>
                <a:spcPts val="300"/>
              </a:spcBef>
              <a:spcAft>
                <a:spcPts val="300"/>
              </a:spcAft>
              <a:buNone/>
            </a:pPr>
            <a:r>
              <a:rPr lang="en" sz="1000">
                <a:solidFill>
                  <a:schemeClr val="dk1"/>
                </a:solidFill>
                <a:latin typeface="Helvetica Neue Light"/>
                <a:ea typeface="Helvetica Neue Light"/>
                <a:cs typeface="Helvetica Neue Light"/>
                <a:sym typeface="Helvetica Neue Light"/>
              </a:rPr>
              <a:t>You can demo the DLTX’s analog limiter by pairing a DBTX and DLTX to the same D2RX, set the levels to the same and talk incredibly loud. The DLTX will maintain broadcast quality sound.</a:t>
            </a:r>
            <a:endParaRPr sz="1000">
              <a:solidFill>
                <a:schemeClr val="dk1"/>
              </a:solidFill>
              <a:latin typeface="Helvetica Neue Light"/>
              <a:ea typeface="Helvetica Neue Light"/>
              <a:cs typeface="Helvetica Neue Light"/>
              <a:sym typeface="Helvetica Neue Light"/>
            </a:endParaRPr>
          </a:p>
        </p:txBody>
      </p:sp>
      <p:sp>
        <p:nvSpPr>
          <p:cNvPr id="170" name="Google Shape;170;p33"/>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71" name="Google Shape;171;p33"/>
          <p:cNvPicPr preferRelativeResize="0"/>
          <p:nvPr/>
        </p:nvPicPr>
        <p:blipFill>
          <a:blip r:embed="rId3">
            <a:alphaModFix/>
          </a:blip>
          <a:stretch>
            <a:fillRect/>
          </a:stretch>
        </p:blipFill>
        <p:spPr>
          <a:xfrm>
            <a:off x="8635275" y="43925"/>
            <a:ext cx="417600" cy="417600"/>
          </a:xfrm>
          <a:prstGeom prst="rect">
            <a:avLst/>
          </a:prstGeom>
          <a:noFill/>
          <a:ln>
            <a:noFill/>
          </a:ln>
        </p:spPr>
      </p:pic>
      <p:cxnSp>
        <p:nvCxnSpPr>
          <p:cNvPr id="172" name="Google Shape;172;p33"/>
          <p:cNvCxnSpPr/>
          <p:nvPr/>
        </p:nvCxnSpPr>
        <p:spPr>
          <a:xfrm>
            <a:off x="1275775" y="1136100"/>
            <a:ext cx="0" cy="2811300"/>
          </a:xfrm>
          <a:prstGeom prst="straightConnector1">
            <a:avLst/>
          </a:prstGeom>
          <a:noFill/>
          <a:ln cap="flat" cmpd="sng" w="38100">
            <a:solidFill>
              <a:srgbClr val="FFC600"/>
            </a:solidFill>
            <a:prstDash val="solid"/>
            <a:round/>
            <a:headEnd len="med" w="med" type="none"/>
            <a:tailEnd len="med" w="med" type="none"/>
          </a:ln>
        </p:spPr>
      </p:cxnSp>
      <p:cxnSp>
        <p:nvCxnSpPr>
          <p:cNvPr id="173" name="Google Shape;173;p33"/>
          <p:cNvCxnSpPr/>
          <p:nvPr/>
        </p:nvCxnSpPr>
        <p:spPr>
          <a:xfrm rot="10800000">
            <a:off x="1275775" y="3947400"/>
            <a:ext cx="3574500" cy="0"/>
          </a:xfrm>
          <a:prstGeom prst="straightConnector1">
            <a:avLst/>
          </a:prstGeom>
          <a:noFill/>
          <a:ln cap="flat" cmpd="sng" w="38100">
            <a:solidFill>
              <a:srgbClr val="FFC600"/>
            </a:solidFill>
            <a:prstDash val="solid"/>
            <a:round/>
            <a:headEnd len="med" w="med" type="none"/>
            <a:tailEnd len="med" w="med" type="none"/>
          </a:ln>
        </p:spPr>
      </p:cxnSp>
      <p:cxnSp>
        <p:nvCxnSpPr>
          <p:cNvPr id="174" name="Google Shape;174;p33"/>
          <p:cNvCxnSpPr/>
          <p:nvPr/>
        </p:nvCxnSpPr>
        <p:spPr>
          <a:xfrm flipH="1" rot="10800000">
            <a:off x="1423725" y="2088550"/>
            <a:ext cx="3366000" cy="9300"/>
          </a:xfrm>
          <a:prstGeom prst="straightConnector1">
            <a:avLst/>
          </a:prstGeom>
          <a:noFill/>
          <a:ln cap="flat" cmpd="sng" w="9525">
            <a:solidFill>
              <a:srgbClr val="FFFFFF"/>
            </a:solidFill>
            <a:prstDash val="dot"/>
            <a:round/>
            <a:headEnd len="med" w="med" type="none"/>
            <a:tailEnd len="med" w="med" type="none"/>
          </a:ln>
        </p:spPr>
      </p:cxnSp>
      <p:cxnSp>
        <p:nvCxnSpPr>
          <p:cNvPr id="175" name="Google Shape;175;p33"/>
          <p:cNvCxnSpPr/>
          <p:nvPr/>
        </p:nvCxnSpPr>
        <p:spPr>
          <a:xfrm flipH="1" rot="10800000">
            <a:off x="1405225" y="2039575"/>
            <a:ext cx="1815300" cy="1815300"/>
          </a:xfrm>
          <a:prstGeom prst="straightConnector1">
            <a:avLst/>
          </a:prstGeom>
          <a:noFill/>
          <a:ln cap="flat" cmpd="sng" w="38100">
            <a:solidFill>
              <a:srgbClr val="00FF00"/>
            </a:solidFill>
            <a:prstDash val="solid"/>
            <a:round/>
            <a:headEnd len="med" w="med" type="none"/>
            <a:tailEnd len="med" w="med" type="none"/>
          </a:ln>
        </p:spPr>
      </p:cxnSp>
      <p:cxnSp>
        <p:nvCxnSpPr>
          <p:cNvPr id="176" name="Google Shape;176;p33"/>
          <p:cNvCxnSpPr/>
          <p:nvPr/>
        </p:nvCxnSpPr>
        <p:spPr>
          <a:xfrm flipH="1" rot="10800000">
            <a:off x="3222875" y="1681425"/>
            <a:ext cx="1564200" cy="390000"/>
          </a:xfrm>
          <a:prstGeom prst="straightConnector1">
            <a:avLst/>
          </a:prstGeom>
          <a:noFill/>
          <a:ln cap="flat" cmpd="sng" w="38100">
            <a:solidFill>
              <a:srgbClr val="EEFF41"/>
            </a:solidFill>
            <a:prstDash val="dash"/>
            <a:round/>
            <a:headEnd len="med" w="med" type="none"/>
            <a:tailEnd len="med" w="med" type="none"/>
          </a:ln>
        </p:spPr>
      </p:cxnSp>
      <p:sp>
        <p:nvSpPr>
          <p:cNvPr id="177" name="Google Shape;177;p33"/>
          <p:cNvSpPr txBox="1"/>
          <p:nvPr/>
        </p:nvSpPr>
        <p:spPr>
          <a:xfrm>
            <a:off x="816025" y="1049400"/>
            <a:ext cx="72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0db</a:t>
            </a:r>
            <a:endParaRPr>
              <a:solidFill>
                <a:schemeClr val="dk1"/>
              </a:solidFill>
            </a:endParaRPr>
          </a:p>
        </p:txBody>
      </p:sp>
      <p:sp>
        <p:nvSpPr>
          <p:cNvPr id="178" name="Google Shape;178;p33"/>
          <p:cNvSpPr txBox="1"/>
          <p:nvPr/>
        </p:nvSpPr>
        <p:spPr>
          <a:xfrm>
            <a:off x="659425" y="1893100"/>
            <a:ext cx="833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-12</a:t>
            </a:r>
            <a:r>
              <a:rPr lang="en">
                <a:solidFill>
                  <a:schemeClr val="dk1"/>
                </a:solidFill>
              </a:rPr>
              <a:t>db</a:t>
            </a:r>
            <a:endParaRPr>
              <a:solidFill>
                <a:schemeClr val="dk1"/>
              </a:solidFill>
            </a:endParaRPr>
          </a:p>
        </p:txBody>
      </p:sp>
      <p:sp>
        <p:nvSpPr>
          <p:cNvPr id="179" name="Google Shape;179;p33"/>
          <p:cNvSpPr txBox="1"/>
          <p:nvPr/>
        </p:nvSpPr>
        <p:spPr>
          <a:xfrm rot="-5400000">
            <a:off x="-569375" y="2600475"/>
            <a:ext cx="223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Transmitter Signal</a:t>
            </a:r>
            <a:endParaRPr>
              <a:solidFill>
                <a:schemeClr val="dk1"/>
              </a:solidFill>
            </a:endParaRPr>
          </a:p>
        </p:txBody>
      </p:sp>
      <p:sp>
        <p:nvSpPr>
          <p:cNvPr id="180" name="Google Shape;180;p33"/>
          <p:cNvSpPr txBox="1"/>
          <p:nvPr/>
        </p:nvSpPr>
        <p:spPr>
          <a:xfrm>
            <a:off x="1275775" y="4387350"/>
            <a:ext cx="223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Microphone Signal</a:t>
            </a:r>
            <a:endParaRPr>
              <a:solidFill>
                <a:schemeClr val="dk1"/>
              </a:solidFill>
            </a:endParaRPr>
          </a:p>
        </p:txBody>
      </p:sp>
      <p:cxnSp>
        <p:nvCxnSpPr>
          <p:cNvPr id="181" name="Google Shape;181;p33"/>
          <p:cNvCxnSpPr/>
          <p:nvPr/>
        </p:nvCxnSpPr>
        <p:spPr>
          <a:xfrm flipH="1" rot="10800000">
            <a:off x="3220525" y="1672675"/>
            <a:ext cx="366900" cy="366900"/>
          </a:xfrm>
          <a:prstGeom prst="straightConnector1">
            <a:avLst/>
          </a:prstGeom>
          <a:noFill/>
          <a:ln cap="flat" cmpd="sng" w="38100">
            <a:solidFill>
              <a:srgbClr val="EEFF41"/>
            </a:solidFill>
            <a:prstDash val="solid"/>
            <a:round/>
            <a:headEnd len="med" w="med" type="none"/>
            <a:tailEnd len="med" w="med" type="none"/>
          </a:ln>
        </p:spPr>
      </p:cxnSp>
      <p:cxnSp>
        <p:nvCxnSpPr>
          <p:cNvPr id="182" name="Google Shape;182;p33"/>
          <p:cNvCxnSpPr/>
          <p:nvPr/>
        </p:nvCxnSpPr>
        <p:spPr>
          <a:xfrm flipH="1" rot="10800000">
            <a:off x="3587425" y="1297400"/>
            <a:ext cx="366900" cy="366900"/>
          </a:xfrm>
          <a:prstGeom prst="straightConnector1">
            <a:avLst/>
          </a:prstGeom>
          <a:noFill/>
          <a:ln cap="flat" cmpd="sng" w="38100">
            <a:solidFill>
              <a:srgbClr val="EC001C"/>
            </a:solidFill>
            <a:prstDash val="solid"/>
            <a:round/>
            <a:headEnd len="med" w="med" type="none"/>
            <a:tailEnd len="med" w="med" type="none"/>
          </a:ln>
        </p:spPr>
      </p:cxnSp>
      <p:sp>
        <p:nvSpPr>
          <p:cNvPr id="183" name="Google Shape;183;p33"/>
          <p:cNvSpPr txBox="1"/>
          <p:nvPr/>
        </p:nvSpPr>
        <p:spPr>
          <a:xfrm rot="-824147">
            <a:off x="3839280" y="1783389"/>
            <a:ext cx="777022" cy="307707"/>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chemeClr val="dk1"/>
                </a:solidFill>
              </a:rPr>
              <a:t>Limiter</a:t>
            </a:r>
            <a:endParaRPr sz="800">
              <a:solidFill>
                <a:schemeClr val="dk1"/>
              </a:solidFill>
            </a:endParaRPr>
          </a:p>
        </p:txBody>
      </p:sp>
      <p:sp>
        <p:nvSpPr>
          <p:cNvPr id="184" name="Google Shape;184;p33"/>
          <p:cNvSpPr txBox="1"/>
          <p:nvPr/>
        </p:nvSpPr>
        <p:spPr>
          <a:xfrm>
            <a:off x="757050" y="1449600"/>
            <a:ext cx="72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-6</a:t>
            </a:r>
            <a:r>
              <a:rPr lang="en">
                <a:solidFill>
                  <a:schemeClr val="dk1"/>
                </a:solidFill>
              </a:rPr>
              <a:t>db</a:t>
            </a:r>
            <a:endParaRPr>
              <a:solidFill>
                <a:schemeClr val="dk1"/>
              </a:solidFill>
            </a:endParaRPr>
          </a:p>
        </p:txBody>
      </p:sp>
      <p:sp>
        <p:nvSpPr>
          <p:cNvPr id="185" name="Google Shape;185;p33"/>
          <p:cNvSpPr txBox="1"/>
          <p:nvPr/>
        </p:nvSpPr>
        <p:spPr>
          <a:xfrm>
            <a:off x="2250500" y="3987150"/>
            <a:ext cx="72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60dB</a:t>
            </a:r>
            <a:endParaRPr>
              <a:solidFill>
                <a:schemeClr val="dk1"/>
              </a:solidFill>
            </a:endParaRPr>
          </a:p>
        </p:txBody>
      </p:sp>
      <p:sp>
        <p:nvSpPr>
          <p:cNvPr id="186" name="Google Shape;186;p33"/>
          <p:cNvSpPr txBox="1"/>
          <p:nvPr/>
        </p:nvSpPr>
        <p:spPr>
          <a:xfrm>
            <a:off x="3123800" y="3987150"/>
            <a:ext cx="72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9</a:t>
            </a:r>
            <a:r>
              <a:rPr lang="en">
                <a:solidFill>
                  <a:schemeClr val="dk1"/>
                </a:solidFill>
              </a:rPr>
              <a:t>0dB</a:t>
            </a:r>
            <a:endParaRPr>
              <a:solidFill>
                <a:schemeClr val="dk1"/>
              </a:solidFill>
            </a:endParaRPr>
          </a:p>
        </p:txBody>
      </p:sp>
      <p:sp>
        <p:nvSpPr>
          <p:cNvPr id="187" name="Google Shape;187;p33"/>
          <p:cNvSpPr txBox="1"/>
          <p:nvPr/>
        </p:nvSpPr>
        <p:spPr>
          <a:xfrm>
            <a:off x="1579475" y="3987150"/>
            <a:ext cx="72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3</a:t>
            </a:r>
            <a:r>
              <a:rPr lang="en">
                <a:solidFill>
                  <a:schemeClr val="dk1"/>
                </a:solidFill>
              </a:rPr>
              <a:t>0dB</a:t>
            </a:r>
            <a:endParaRPr>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4"/>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93" name="Google Shape;193;p34"/>
          <p:cNvSpPr txBox="1"/>
          <p:nvPr/>
        </p:nvSpPr>
        <p:spPr>
          <a:xfrm>
            <a:off x="5214975" y="1053250"/>
            <a:ext cx="3598200" cy="4926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300"/>
              </a:spcAft>
              <a:buNone/>
            </a:pPr>
            <a:r>
              <a:rPr b="1" lang="en" sz="2200">
                <a:solidFill>
                  <a:srgbClr val="FFC600"/>
                </a:solidFill>
                <a:latin typeface="Helvetica Neue"/>
                <a:ea typeface="Helvetica Neue"/>
                <a:cs typeface="Helvetica Neue"/>
                <a:sym typeface="Helvetica Neue"/>
              </a:rPr>
              <a:t>Full Ecosystem of Devices</a:t>
            </a:r>
            <a:endParaRPr sz="2200">
              <a:solidFill>
                <a:srgbClr val="FFC600"/>
              </a:solidFill>
              <a:latin typeface="Helvetica Neue Light"/>
              <a:ea typeface="Helvetica Neue Light"/>
              <a:cs typeface="Helvetica Neue Light"/>
              <a:sym typeface="Helvetica Neue Light"/>
            </a:endParaRPr>
          </a:p>
        </p:txBody>
      </p:sp>
      <p:sp>
        <p:nvSpPr>
          <p:cNvPr id="194" name="Google Shape;194;p34"/>
          <p:cNvSpPr txBox="1"/>
          <p:nvPr/>
        </p:nvSpPr>
        <p:spPr>
          <a:xfrm>
            <a:off x="5214975" y="1669550"/>
            <a:ext cx="3455100" cy="218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Helvetica Neue Light"/>
                <a:ea typeface="Helvetica Neue Light"/>
                <a:cs typeface="Helvetica Neue Light"/>
                <a:sym typeface="Helvetica Neue Light"/>
              </a:rPr>
              <a:t>THEOS is made up of more than just the DLTX, and more devices are on the way. With the THEOS ecosystem, you aren’t stuck with just a basic wireless kit. </a:t>
            </a:r>
            <a:r>
              <a:rPr b="1" lang="en" sz="1000">
                <a:solidFill>
                  <a:srgbClr val="FFC600"/>
                </a:solidFill>
                <a:latin typeface="Helvetica Neue"/>
                <a:ea typeface="Helvetica Neue"/>
                <a:cs typeface="Helvetica Neue"/>
                <a:sym typeface="Helvetica Neue"/>
              </a:rPr>
              <a:t>You’re gear can grow with you</a:t>
            </a:r>
            <a:r>
              <a:rPr lang="en" sz="1000">
                <a:solidFill>
                  <a:schemeClr val="dk1"/>
                </a:solidFill>
                <a:latin typeface="Helvetica Neue Light"/>
                <a:ea typeface="Helvetica Neue Light"/>
                <a:cs typeface="Helvetica Neue Light"/>
                <a:sym typeface="Helvetica Neue Light"/>
              </a:rPr>
              <a:t>, expand, and fit you’re unique needs on your video shoot.</a:t>
            </a:r>
            <a:endParaRPr sz="1000">
              <a:solidFill>
                <a:schemeClr val="dk1"/>
              </a:solidFill>
              <a:latin typeface="Helvetica Neue Light"/>
              <a:ea typeface="Helvetica Neue Light"/>
              <a:cs typeface="Helvetica Neue Light"/>
              <a:sym typeface="Helvetica Neue Light"/>
            </a:endParaRPr>
          </a:p>
          <a:p>
            <a:pPr indent="0" lvl="0" marL="0" rtl="0" algn="l">
              <a:lnSpc>
                <a:spcPct val="115000"/>
              </a:lnSpc>
              <a:spcBef>
                <a:spcPts val="300"/>
              </a:spcBef>
              <a:spcAft>
                <a:spcPts val="0"/>
              </a:spcAft>
              <a:buNone/>
            </a:pPr>
            <a:r>
              <a:rPr lang="en" sz="1000">
                <a:solidFill>
                  <a:schemeClr val="dk1"/>
                </a:solidFill>
                <a:latin typeface="Helvetica Neue Light"/>
                <a:ea typeface="Helvetica Neue Light"/>
                <a:cs typeface="Helvetica Neue Light"/>
                <a:sym typeface="Helvetica Neue Light"/>
              </a:rPr>
              <a:t>It all comes together through the </a:t>
            </a:r>
            <a:r>
              <a:rPr b="1" lang="en" sz="1000">
                <a:solidFill>
                  <a:srgbClr val="FFC600"/>
                </a:solidFill>
                <a:latin typeface="Helvetica Neue"/>
                <a:ea typeface="Helvetica Neue"/>
                <a:cs typeface="Helvetica Neue"/>
                <a:sym typeface="Helvetica Neue"/>
              </a:rPr>
              <a:t>Sidus Audio App</a:t>
            </a:r>
            <a:r>
              <a:rPr lang="en" sz="1000">
                <a:solidFill>
                  <a:schemeClr val="dk1"/>
                </a:solidFill>
                <a:latin typeface="Helvetica Neue Light"/>
                <a:ea typeface="Helvetica Neue Light"/>
                <a:cs typeface="Helvetica Neue Light"/>
                <a:sym typeface="Helvetica Neue Light"/>
              </a:rPr>
              <a:t>. A central hub for our BitConnectify™ enabled devices. Control up to 48 devices from a single phone from a range of up to </a:t>
            </a:r>
            <a:r>
              <a:rPr lang="en" sz="1000">
                <a:solidFill>
                  <a:schemeClr val="dk1"/>
                </a:solidFill>
                <a:latin typeface="Helvetica Neue Light"/>
                <a:ea typeface="Helvetica Neue Light"/>
                <a:cs typeface="Helvetica Neue Light"/>
                <a:sym typeface="Helvetica Neue Light"/>
              </a:rPr>
              <a:t>250 ft</a:t>
            </a:r>
            <a:r>
              <a:rPr lang="en" sz="1000">
                <a:solidFill>
                  <a:schemeClr val="dk1"/>
                </a:solidFill>
                <a:latin typeface="Helvetica Neue Light"/>
                <a:ea typeface="Helvetica Neue Light"/>
                <a:cs typeface="Helvetica Neue Light"/>
                <a:sym typeface="Helvetica Neue Light"/>
              </a:rPr>
              <a:t> away.</a:t>
            </a:r>
            <a:endParaRPr sz="1000">
              <a:solidFill>
                <a:schemeClr val="dk1"/>
              </a:solidFill>
              <a:latin typeface="Helvetica Neue Light"/>
              <a:ea typeface="Helvetica Neue Light"/>
              <a:cs typeface="Helvetica Neue Light"/>
              <a:sym typeface="Helvetica Neue Light"/>
            </a:endParaRPr>
          </a:p>
          <a:p>
            <a:pPr indent="0" lvl="0" marL="0" rtl="0" algn="l">
              <a:lnSpc>
                <a:spcPct val="115000"/>
              </a:lnSpc>
              <a:spcBef>
                <a:spcPts val="300"/>
              </a:spcBef>
              <a:spcAft>
                <a:spcPts val="300"/>
              </a:spcAft>
              <a:buNone/>
            </a:pPr>
            <a:r>
              <a:rPr b="1" lang="en" sz="1000">
                <a:solidFill>
                  <a:srgbClr val="FFC600"/>
                </a:solidFill>
                <a:latin typeface="Helvetica Neue"/>
                <a:ea typeface="Helvetica Neue"/>
                <a:cs typeface="Helvetica Neue"/>
                <a:sym typeface="Helvetica Neue"/>
              </a:rPr>
              <a:t>Open up Sidus Audio and set it to demo mode to observe all that’s available to you.</a:t>
            </a:r>
            <a:endParaRPr b="1" sz="1000">
              <a:solidFill>
                <a:srgbClr val="FFC600"/>
              </a:solidFill>
              <a:latin typeface="Helvetica Neue"/>
              <a:ea typeface="Helvetica Neue"/>
              <a:cs typeface="Helvetica Neue"/>
              <a:sym typeface="Helvetica Neue"/>
            </a:endParaRPr>
          </a:p>
        </p:txBody>
      </p:sp>
      <p:sp>
        <p:nvSpPr>
          <p:cNvPr id="195" name="Google Shape;195;p34"/>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96" name="Google Shape;196;p34"/>
          <p:cNvPicPr preferRelativeResize="0"/>
          <p:nvPr/>
        </p:nvPicPr>
        <p:blipFill>
          <a:blip r:embed="rId3">
            <a:alphaModFix/>
          </a:blip>
          <a:stretch>
            <a:fillRect/>
          </a:stretch>
        </p:blipFill>
        <p:spPr>
          <a:xfrm>
            <a:off x="8635275" y="43925"/>
            <a:ext cx="417600" cy="417600"/>
          </a:xfrm>
          <a:prstGeom prst="rect">
            <a:avLst/>
          </a:prstGeom>
          <a:noFill/>
          <a:ln>
            <a:noFill/>
          </a:ln>
        </p:spPr>
      </p:pic>
      <p:grpSp>
        <p:nvGrpSpPr>
          <p:cNvPr id="197" name="Google Shape;197;p34"/>
          <p:cNvGrpSpPr/>
          <p:nvPr/>
        </p:nvGrpSpPr>
        <p:grpSpPr>
          <a:xfrm>
            <a:off x="1373135" y="1242400"/>
            <a:ext cx="3699462" cy="2834278"/>
            <a:chOff x="383475" y="766950"/>
            <a:chExt cx="4502753" cy="3309526"/>
          </a:xfrm>
        </p:grpSpPr>
        <p:pic>
          <p:nvPicPr>
            <p:cNvPr id="198" name="Google Shape;198;p34"/>
            <p:cNvPicPr preferRelativeResize="0"/>
            <p:nvPr/>
          </p:nvPicPr>
          <p:blipFill rotWithShape="1">
            <a:blip r:embed="rId4">
              <a:alphaModFix/>
            </a:blip>
            <a:srcRect b="20146" l="35942" r="30463" t="7900"/>
            <a:stretch/>
          </p:blipFill>
          <p:spPr>
            <a:xfrm>
              <a:off x="3352327" y="1723788"/>
              <a:ext cx="1533901" cy="2053424"/>
            </a:xfrm>
            <a:prstGeom prst="rect">
              <a:avLst/>
            </a:prstGeom>
            <a:noFill/>
            <a:ln>
              <a:noFill/>
            </a:ln>
          </p:spPr>
        </p:pic>
        <p:pic>
          <p:nvPicPr>
            <p:cNvPr id="199" name="Google Shape;199;p34"/>
            <p:cNvPicPr preferRelativeResize="0"/>
            <p:nvPr/>
          </p:nvPicPr>
          <p:blipFill rotWithShape="1">
            <a:blip r:embed="rId5">
              <a:alphaModFix/>
            </a:blip>
            <a:srcRect b="0" l="36920" r="37436" t="0"/>
            <a:stretch/>
          </p:blipFill>
          <p:spPr>
            <a:xfrm>
              <a:off x="2041074" y="766950"/>
              <a:ext cx="1311252" cy="3195949"/>
            </a:xfrm>
            <a:prstGeom prst="rect">
              <a:avLst/>
            </a:prstGeom>
            <a:noFill/>
            <a:ln>
              <a:noFill/>
            </a:ln>
          </p:spPr>
        </p:pic>
        <p:pic>
          <p:nvPicPr>
            <p:cNvPr id="200" name="Google Shape;200;p34"/>
            <p:cNvPicPr preferRelativeResize="0"/>
            <p:nvPr/>
          </p:nvPicPr>
          <p:blipFill rotWithShape="1">
            <a:blip r:embed="rId6">
              <a:alphaModFix/>
            </a:blip>
            <a:srcRect b="0" l="51352" r="0" t="0"/>
            <a:stretch/>
          </p:blipFill>
          <p:spPr>
            <a:xfrm>
              <a:off x="383475" y="1309000"/>
              <a:ext cx="2152402" cy="2767476"/>
            </a:xfrm>
            <a:prstGeom prst="rect">
              <a:avLst/>
            </a:prstGeom>
            <a:noFill/>
            <a:ln>
              <a:noFill/>
            </a:ln>
          </p:spPr>
        </p:pic>
      </p:grpSp>
      <p:pic>
        <p:nvPicPr>
          <p:cNvPr id="201" name="Google Shape;201;p34"/>
          <p:cNvPicPr preferRelativeResize="0"/>
          <p:nvPr/>
        </p:nvPicPr>
        <p:blipFill rotWithShape="1">
          <a:blip r:embed="rId7">
            <a:alphaModFix/>
          </a:blip>
          <a:srcRect b="18646" l="58733" r="14450" t="0"/>
          <a:stretch/>
        </p:blipFill>
        <p:spPr>
          <a:xfrm>
            <a:off x="-1" y="213950"/>
            <a:ext cx="1543301" cy="35113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chemeClr val="dk1"/>
        </a:solidFill>
      </p:bgPr>
    </p:bg>
    <p:spTree>
      <p:nvGrpSpPr>
        <p:cNvPr id="205" name="Shape 205"/>
        <p:cNvGrpSpPr/>
        <p:nvPr/>
      </p:nvGrpSpPr>
      <p:grpSpPr>
        <a:xfrm>
          <a:off x="0" y="0"/>
          <a:ext cx="0" cy="0"/>
          <a:chOff x="0" y="0"/>
          <a:chExt cx="0" cy="0"/>
        </a:xfrm>
      </p:grpSpPr>
      <p:sp>
        <p:nvSpPr>
          <p:cNvPr id="206" name="Google Shape;206;p35"/>
          <p:cNvSpPr/>
          <p:nvPr/>
        </p:nvSpPr>
        <p:spPr>
          <a:xfrm>
            <a:off x="149575" y="2003000"/>
            <a:ext cx="8775000" cy="1150200"/>
          </a:xfrm>
          <a:prstGeom prst="roundRect">
            <a:avLst>
              <a:gd fmla="val 5860" name="adj"/>
            </a:avLst>
          </a:prstGeom>
          <a:solidFill>
            <a:srgbClr val="3030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303030"/>
              </a:solidFill>
            </a:endParaRPr>
          </a:p>
        </p:txBody>
      </p:sp>
      <p:sp>
        <p:nvSpPr>
          <p:cNvPr id="207" name="Google Shape;207;p35"/>
          <p:cNvSpPr txBox="1"/>
          <p:nvPr/>
        </p:nvSpPr>
        <p:spPr>
          <a:xfrm>
            <a:off x="24584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lt1"/>
                </a:solidFill>
                <a:latin typeface="Helvetica Neue"/>
                <a:ea typeface="Helvetica Neue"/>
                <a:cs typeface="Helvetica Neue"/>
                <a:sym typeface="Helvetica Neue"/>
              </a:rPr>
              <a:t>Operate anywhere in the world with the same gear. No more buying single “bands” or “blocks” of wireless gear.</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chemeClr val="lt1"/>
                </a:solidFill>
                <a:latin typeface="Helvetica Neue"/>
                <a:ea typeface="Helvetica Neue"/>
                <a:cs typeface="Helvetica Neue"/>
                <a:sym typeface="Helvetica Neue"/>
              </a:rPr>
              <a:t>THEOS allows you to use nearly any legal frequency in your country. And if you travel, your gear will adapt to the new destinations rules and regulations regarding frequency and RF power. No longer are you stuck confined to a single “band” of frequencies you’re allowed to use.</a:t>
            </a:r>
            <a:endParaRPr sz="900">
              <a:solidFill>
                <a:schemeClr val="lt1"/>
              </a:solidFill>
              <a:latin typeface="Helvetica Neue"/>
              <a:ea typeface="Helvetica Neue"/>
              <a:cs typeface="Helvetica Neue"/>
              <a:sym typeface="Helvetica Neue"/>
            </a:endParaRPr>
          </a:p>
        </p:txBody>
      </p:sp>
      <p:sp>
        <p:nvSpPr>
          <p:cNvPr id="208" name="Google Shape;208;p35"/>
          <p:cNvSpPr txBox="1"/>
          <p:nvPr/>
        </p:nvSpPr>
        <p:spPr>
          <a:xfrm>
            <a:off x="2496500" y="1272275"/>
            <a:ext cx="2009700" cy="843900"/>
          </a:xfrm>
          <a:prstGeom prst="rect">
            <a:avLst/>
          </a:prstGeom>
          <a:noFill/>
          <a:ln>
            <a:noFill/>
          </a:ln>
        </p:spPr>
        <p:txBody>
          <a:bodyPr anchorCtr="0" anchor="t" bIns="0" lIns="0" spcFirstLastPara="1" rIns="0" wrap="square" tIns="12700">
            <a:spAutoFit/>
          </a:bodyPr>
          <a:lstStyle/>
          <a:p>
            <a:pPr indent="0" lvl="0" marL="0" rtl="0" algn="l">
              <a:spcBef>
                <a:spcPts val="0"/>
              </a:spcBef>
              <a:spcAft>
                <a:spcPts val="0"/>
              </a:spcAft>
              <a:buClr>
                <a:schemeClr val="dk1"/>
              </a:buClr>
              <a:buFont typeface="Arial"/>
              <a:buNone/>
            </a:pPr>
            <a:r>
              <a:rPr b="1" lang="en" sz="1800">
                <a:solidFill>
                  <a:schemeClr val="lt1"/>
                </a:solidFill>
                <a:latin typeface="Helvetica Neue"/>
                <a:ea typeface="Helvetica Neue"/>
                <a:cs typeface="Helvetica Neue"/>
                <a:sym typeface="Helvetica Neue"/>
              </a:rPr>
              <a:t>Global OneBand™ Technology</a:t>
            </a:r>
            <a:endParaRPr b="1" sz="1800">
              <a:solidFill>
                <a:schemeClr val="lt1"/>
              </a:solidFill>
              <a:latin typeface="Helvetica Neue"/>
              <a:ea typeface="Helvetica Neue"/>
              <a:cs typeface="Helvetica Neue"/>
              <a:sym typeface="Helvetica Neue"/>
            </a:endParaRPr>
          </a:p>
          <a:p>
            <a:pPr indent="0" lvl="0" marL="12700" rtl="0" algn="l">
              <a:lnSpc>
                <a:spcPct val="100000"/>
              </a:lnSpc>
              <a:spcBef>
                <a:spcPts val="0"/>
              </a:spcBef>
              <a:spcAft>
                <a:spcPts val="0"/>
              </a:spcAft>
              <a:buNone/>
            </a:pPr>
            <a:r>
              <a:t/>
            </a:r>
            <a:endParaRPr b="1" sz="1800">
              <a:solidFill>
                <a:schemeClr val="lt1"/>
              </a:solidFill>
              <a:latin typeface="Helvetica Neue"/>
              <a:ea typeface="Helvetica Neue"/>
              <a:cs typeface="Helvetica Neue"/>
              <a:sym typeface="Helvetica Neue"/>
            </a:endParaRPr>
          </a:p>
        </p:txBody>
      </p:sp>
      <p:pic>
        <p:nvPicPr>
          <p:cNvPr id="209" name="Google Shape;209;p35"/>
          <p:cNvPicPr preferRelativeResize="0"/>
          <p:nvPr/>
        </p:nvPicPr>
        <p:blipFill rotWithShape="1">
          <a:blip r:embed="rId3">
            <a:alphaModFix/>
          </a:blip>
          <a:srcRect b="12816" l="0" r="0" t="0"/>
          <a:stretch/>
        </p:blipFill>
        <p:spPr>
          <a:xfrm>
            <a:off x="223950" y="917088"/>
            <a:ext cx="315075" cy="274675"/>
          </a:xfrm>
          <a:prstGeom prst="rect">
            <a:avLst/>
          </a:prstGeom>
          <a:noFill/>
          <a:ln>
            <a:noFill/>
          </a:ln>
        </p:spPr>
      </p:pic>
      <p:pic>
        <p:nvPicPr>
          <p:cNvPr id="210" name="Google Shape;210;p35"/>
          <p:cNvPicPr preferRelativeResize="0"/>
          <p:nvPr/>
        </p:nvPicPr>
        <p:blipFill rotWithShape="1">
          <a:blip r:embed="rId4">
            <a:alphaModFix/>
          </a:blip>
          <a:srcRect b="14813" l="0" r="0" t="0"/>
          <a:stretch/>
        </p:blipFill>
        <p:spPr>
          <a:xfrm>
            <a:off x="2496500" y="890751"/>
            <a:ext cx="384263" cy="327350"/>
          </a:xfrm>
          <a:prstGeom prst="rect">
            <a:avLst/>
          </a:prstGeom>
          <a:noFill/>
          <a:ln>
            <a:noFill/>
          </a:ln>
        </p:spPr>
      </p:pic>
      <p:pic>
        <p:nvPicPr>
          <p:cNvPr id="211" name="Google Shape;211;p35"/>
          <p:cNvPicPr preferRelativeResize="0"/>
          <p:nvPr/>
        </p:nvPicPr>
        <p:blipFill rotWithShape="1">
          <a:blip r:embed="rId5">
            <a:alphaModFix/>
          </a:blip>
          <a:srcRect b="13323" l="0" r="0" t="-8761"/>
          <a:stretch/>
        </p:blipFill>
        <p:spPr>
          <a:xfrm>
            <a:off x="4835175" y="938975"/>
            <a:ext cx="315063" cy="300675"/>
          </a:xfrm>
          <a:prstGeom prst="rect">
            <a:avLst/>
          </a:prstGeom>
          <a:noFill/>
          <a:ln>
            <a:noFill/>
          </a:ln>
        </p:spPr>
      </p:pic>
      <p:pic>
        <p:nvPicPr>
          <p:cNvPr id="212" name="Google Shape;212;p35"/>
          <p:cNvPicPr preferRelativeResize="0"/>
          <p:nvPr/>
        </p:nvPicPr>
        <p:blipFill rotWithShape="1">
          <a:blip r:embed="rId6">
            <a:alphaModFix/>
          </a:blip>
          <a:srcRect b="14170" l="0" r="0" t="0"/>
          <a:stretch/>
        </p:blipFill>
        <p:spPr>
          <a:xfrm>
            <a:off x="7074000" y="938975"/>
            <a:ext cx="350313" cy="300674"/>
          </a:xfrm>
          <a:prstGeom prst="rect">
            <a:avLst/>
          </a:prstGeom>
          <a:noFill/>
          <a:ln>
            <a:noFill/>
          </a:ln>
        </p:spPr>
      </p:pic>
      <p:sp>
        <p:nvSpPr>
          <p:cNvPr id="213" name="Google Shape;213;p35"/>
          <p:cNvSpPr/>
          <p:nvPr/>
        </p:nvSpPr>
        <p:spPr>
          <a:xfrm>
            <a:off x="263075" y="115000"/>
            <a:ext cx="16650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Secondary</a:t>
            </a:r>
            <a:r>
              <a:rPr lang="en" sz="800">
                <a:solidFill>
                  <a:srgbClr val="FFFFFF"/>
                </a:solidFill>
                <a:latin typeface="Helvetica Neue"/>
                <a:ea typeface="Helvetica Neue"/>
                <a:cs typeface="Helvetica Neue"/>
                <a:sym typeface="Helvetica Neue"/>
              </a:rPr>
              <a:t> Value Propositions</a:t>
            </a:r>
            <a:endParaRPr sz="800">
              <a:solidFill>
                <a:srgbClr val="FFFFFF"/>
              </a:solidFill>
              <a:latin typeface="Helvetica Neue"/>
              <a:ea typeface="Helvetica Neue"/>
              <a:cs typeface="Helvetica Neue"/>
              <a:sym typeface="Helvetica Neue"/>
            </a:endParaRPr>
          </a:p>
        </p:txBody>
      </p:sp>
      <p:pic>
        <p:nvPicPr>
          <p:cNvPr id="214" name="Google Shape;214;p35"/>
          <p:cNvPicPr preferRelativeResize="0"/>
          <p:nvPr/>
        </p:nvPicPr>
        <p:blipFill>
          <a:blip r:embed="rId7">
            <a:alphaModFix/>
          </a:blip>
          <a:stretch>
            <a:fillRect/>
          </a:stretch>
        </p:blipFill>
        <p:spPr>
          <a:xfrm>
            <a:off x="8635275" y="43925"/>
            <a:ext cx="417600" cy="417600"/>
          </a:xfrm>
          <a:prstGeom prst="rect">
            <a:avLst/>
          </a:prstGeom>
          <a:noFill/>
          <a:ln>
            <a:noFill/>
          </a:ln>
        </p:spPr>
      </p:pic>
      <p:sp>
        <p:nvSpPr>
          <p:cNvPr id="215" name="Google Shape;215;p35"/>
          <p:cNvSpPr txBox="1"/>
          <p:nvPr/>
        </p:nvSpPr>
        <p:spPr>
          <a:xfrm>
            <a:off x="4785250" y="1272275"/>
            <a:ext cx="1866600" cy="567000"/>
          </a:xfrm>
          <a:prstGeom prst="rect">
            <a:avLst/>
          </a:prstGeom>
          <a:noFill/>
          <a:ln>
            <a:noFill/>
          </a:ln>
        </p:spPr>
        <p:txBody>
          <a:bodyPr anchorCtr="0" anchor="t" bIns="0" lIns="0" spcFirstLastPara="1" rIns="0" wrap="square" tIns="12700">
            <a:spAutoFit/>
          </a:bodyPr>
          <a:lstStyle/>
          <a:p>
            <a:pPr indent="0" lvl="0" marL="26669" rtl="0" algn="l">
              <a:lnSpc>
                <a:spcPct val="100000"/>
              </a:lnSpc>
              <a:spcBef>
                <a:spcPts val="0"/>
              </a:spcBef>
              <a:spcAft>
                <a:spcPts val="0"/>
              </a:spcAft>
              <a:buClr>
                <a:srgbClr val="000000"/>
              </a:buClr>
              <a:buFont typeface="Arial"/>
              <a:buNone/>
            </a:pPr>
            <a:r>
              <a:rPr b="1" lang="en" sz="1800">
                <a:solidFill>
                  <a:srgbClr val="FFFFFF"/>
                </a:solidFill>
                <a:latin typeface="Helvetica Neue"/>
                <a:ea typeface="Helvetica Neue"/>
                <a:cs typeface="Helvetica Neue"/>
                <a:sym typeface="Helvetica Neue"/>
              </a:rPr>
              <a:t>32-Bit Float Protection</a:t>
            </a:r>
            <a:endParaRPr b="1" sz="1800">
              <a:solidFill>
                <a:srgbClr val="FFFFFF"/>
              </a:solidFill>
              <a:latin typeface="Helvetica Neue"/>
              <a:ea typeface="Helvetica Neue"/>
              <a:cs typeface="Helvetica Neue"/>
              <a:sym typeface="Helvetica Neue"/>
            </a:endParaRPr>
          </a:p>
        </p:txBody>
      </p:sp>
      <p:sp>
        <p:nvSpPr>
          <p:cNvPr id="216" name="Google Shape;216;p35"/>
          <p:cNvSpPr txBox="1"/>
          <p:nvPr/>
        </p:nvSpPr>
        <p:spPr>
          <a:xfrm>
            <a:off x="473905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en" sz="1100">
                <a:solidFill>
                  <a:srgbClr val="FFFFFF"/>
                </a:solidFill>
                <a:latin typeface="Helvetica Neue"/>
                <a:ea typeface="Helvetica Neue"/>
                <a:cs typeface="Helvetica Neue"/>
                <a:sym typeface="Helvetica Neue"/>
              </a:rPr>
              <a:t>32-Bit Float means </a:t>
            </a:r>
            <a:r>
              <a:rPr b="1" lang="en" sz="1100">
                <a:solidFill>
                  <a:srgbClr val="FFC600"/>
                </a:solidFill>
                <a:latin typeface="Helvetica Neue"/>
                <a:ea typeface="Helvetica Neue"/>
                <a:cs typeface="Helvetica Neue"/>
                <a:sym typeface="Helvetica Neue"/>
              </a:rPr>
              <a:t>you can finally “fix it in post.”</a:t>
            </a:r>
            <a:endParaRPr b="1" sz="1100">
              <a:solidFill>
                <a:srgbClr val="FFC600"/>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rPr lang="en" sz="900">
                <a:solidFill>
                  <a:srgbClr val="FFFFFF"/>
                </a:solidFill>
                <a:latin typeface="Helvetica Neue"/>
                <a:ea typeface="Helvetica Neue"/>
                <a:cs typeface="Helvetica Neue"/>
                <a:sym typeface="Helvetica Neue"/>
              </a:rPr>
              <a:t>No one wants to be lazy. But sometimes you physically can’t monitor your recordings. 32-Bit gives you peace of mind that your audio won’t clip or be recorded too low. Now you can go into post production knowing that you recorded everything, the first time.</a:t>
            </a:r>
            <a:endParaRPr sz="9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0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sz="900">
              <a:solidFill>
                <a:srgbClr val="FFFFFF"/>
              </a:solidFill>
              <a:latin typeface="Helvetica Neue"/>
              <a:ea typeface="Helvetica Neue"/>
              <a:cs typeface="Helvetica Neue"/>
              <a:sym typeface="Helvetica Neue"/>
            </a:endParaRPr>
          </a:p>
        </p:txBody>
      </p:sp>
      <p:sp>
        <p:nvSpPr>
          <p:cNvPr id="217" name="Google Shape;217;p35"/>
          <p:cNvSpPr txBox="1"/>
          <p:nvPr/>
        </p:nvSpPr>
        <p:spPr>
          <a:xfrm>
            <a:off x="301175" y="1272275"/>
            <a:ext cx="18666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b="1" lang="en" sz="1800">
                <a:solidFill>
                  <a:srgbClr val="FFFFFF"/>
                </a:solidFill>
                <a:latin typeface="Helvetica Neue"/>
                <a:ea typeface="Helvetica Neue"/>
                <a:cs typeface="Helvetica Neue"/>
                <a:sym typeface="Helvetica Neue"/>
              </a:rPr>
              <a:t>Large Color Screen</a:t>
            </a:r>
            <a:endParaRPr b="1" sz="1800">
              <a:solidFill>
                <a:srgbClr val="FFFFFF"/>
              </a:solidFill>
              <a:latin typeface="Helvetica Neue"/>
              <a:ea typeface="Helvetica Neue"/>
              <a:cs typeface="Helvetica Neue"/>
              <a:sym typeface="Helvetica Neue"/>
            </a:endParaRPr>
          </a:p>
        </p:txBody>
      </p:sp>
      <p:sp>
        <p:nvSpPr>
          <p:cNvPr id="218" name="Google Shape;218;p35"/>
          <p:cNvSpPr txBox="1"/>
          <p:nvPr/>
        </p:nvSpPr>
        <p:spPr>
          <a:xfrm>
            <a:off x="263075"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FFFFFF"/>
                </a:solidFill>
                <a:latin typeface="Helvetica Neue"/>
                <a:ea typeface="Helvetica Neue"/>
                <a:cs typeface="Helvetica Neue"/>
                <a:sym typeface="Helvetica Neue"/>
              </a:rPr>
              <a:t>A d</a:t>
            </a:r>
            <a:r>
              <a:rPr b="1" lang="en" sz="1100">
                <a:solidFill>
                  <a:srgbClr val="FFFFFF"/>
                </a:solidFill>
                <a:latin typeface="Helvetica Neue"/>
                <a:ea typeface="Helvetica Neue"/>
                <a:cs typeface="Helvetica Neue"/>
                <a:sym typeface="Helvetica Neue"/>
              </a:rPr>
              <a:t>isplay the showcases  an easy to read status screen. </a:t>
            </a:r>
            <a:r>
              <a:rPr b="1" lang="en" sz="1100">
                <a:solidFill>
                  <a:srgbClr val="FFC600"/>
                </a:solidFill>
                <a:latin typeface="Helvetica Neue"/>
                <a:ea typeface="Helvetica Neue"/>
                <a:cs typeface="Helvetica Neue"/>
                <a:sym typeface="Helvetica Neue"/>
              </a:rPr>
              <a:t>No small or e-ink black and white screens here!</a:t>
            </a:r>
            <a:endParaRPr b="1" sz="1100">
              <a:solidFill>
                <a:srgbClr val="FFC600"/>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rgbClr val="FFFFFF"/>
                </a:solidFill>
                <a:latin typeface="Helvetica Neue"/>
                <a:ea typeface="Helvetica Neue"/>
                <a:cs typeface="Helvetica Neue"/>
                <a:sym typeface="Helvetica Neue"/>
              </a:rPr>
              <a:t>There is so much going on during a shoot that “giving up control and having 100% faith” in your audio recorder is too much of a gamle. The having a large color screen means you can rest assured that you know exactly what is going on during your production.</a:t>
            </a:r>
            <a:endParaRPr sz="9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sz="900">
              <a:solidFill>
                <a:srgbClr val="FFFFFF"/>
              </a:solidFill>
              <a:latin typeface="Helvetica Neue"/>
              <a:ea typeface="Helvetica Neue"/>
              <a:cs typeface="Helvetica Neue"/>
              <a:sym typeface="Helvetica Neue"/>
            </a:endParaRPr>
          </a:p>
        </p:txBody>
      </p:sp>
      <p:sp>
        <p:nvSpPr>
          <p:cNvPr id="219" name="Google Shape;219;p35"/>
          <p:cNvSpPr txBox="1"/>
          <p:nvPr/>
        </p:nvSpPr>
        <p:spPr>
          <a:xfrm>
            <a:off x="7095900" y="1272275"/>
            <a:ext cx="1866600" cy="289800"/>
          </a:xfrm>
          <a:prstGeom prst="rect">
            <a:avLst/>
          </a:prstGeom>
          <a:noFill/>
          <a:ln>
            <a:noFill/>
          </a:ln>
        </p:spPr>
        <p:txBody>
          <a:bodyPr anchorCtr="0" anchor="t" bIns="0" lIns="0" spcFirstLastPara="1" rIns="0" wrap="square" tIns="12700">
            <a:spAutoFit/>
          </a:bodyPr>
          <a:lstStyle/>
          <a:p>
            <a:pPr indent="0" lvl="0" marL="0" rtl="0" algn="l">
              <a:lnSpc>
                <a:spcPct val="100000"/>
              </a:lnSpc>
              <a:spcBef>
                <a:spcPts val="0"/>
              </a:spcBef>
              <a:spcAft>
                <a:spcPts val="0"/>
              </a:spcAft>
              <a:buNone/>
            </a:pPr>
            <a:r>
              <a:rPr b="1" lang="en" sz="1800">
                <a:solidFill>
                  <a:srgbClr val="FFFFFF"/>
                </a:solidFill>
                <a:latin typeface="Helvetica Neue"/>
                <a:ea typeface="Helvetica Neue"/>
                <a:cs typeface="Helvetica Neue"/>
                <a:sym typeface="Helvetica Neue"/>
              </a:rPr>
              <a:t>Timecode</a:t>
            </a:r>
            <a:endParaRPr b="1" sz="1800">
              <a:solidFill>
                <a:srgbClr val="FFFFFF"/>
              </a:solidFill>
              <a:latin typeface="Helvetica Neue"/>
              <a:ea typeface="Helvetica Neue"/>
              <a:cs typeface="Helvetica Neue"/>
              <a:sym typeface="Helvetica Neue"/>
            </a:endParaRPr>
          </a:p>
        </p:txBody>
      </p:sp>
      <p:sp>
        <p:nvSpPr>
          <p:cNvPr id="220" name="Google Shape;220;p35"/>
          <p:cNvSpPr txBox="1"/>
          <p:nvPr/>
        </p:nvSpPr>
        <p:spPr>
          <a:xfrm>
            <a:off x="70578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en" sz="1100">
                <a:solidFill>
                  <a:srgbClr val="FFFFFF"/>
                </a:solidFill>
                <a:latin typeface="Helvetica Neue"/>
                <a:ea typeface="Helvetica Neue"/>
                <a:cs typeface="Helvetica Neue"/>
                <a:sym typeface="Helvetica Neue"/>
              </a:rPr>
              <a:t>Sync your audio in mere seconds with your other media sources.</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t/>
            </a:r>
            <a:endParaRPr b="1" sz="1100">
              <a:solidFill>
                <a:srgbClr val="FFFFFF"/>
              </a:solidFill>
              <a:latin typeface="Helvetica Neue"/>
              <a:ea typeface="Helvetica Neue"/>
              <a:cs typeface="Helvetica Neue"/>
              <a:sym typeface="Helvetica Neue"/>
            </a:endParaRPr>
          </a:p>
          <a:p>
            <a:pPr indent="0" lvl="0" marL="0" rtl="0" algn="l">
              <a:lnSpc>
                <a:spcPct val="115000"/>
              </a:lnSpc>
              <a:spcBef>
                <a:spcPts val="0"/>
              </a:spcBef>
              <a:spcAft>
                <a:spcPts val="0"/>
              </a:spcAft>
              <a:buClr>
                <a:srgbClr val="000000"/>
              </a:buClr>
              <a:buSzPts val="1100"/>
              <a:buFont typeface="Arial"/>
              <a:buNone/>
            </a:pPr>
            <a:r>
              <a:rPr lang="en" sz="900">
                <a:solidFill>
                  <a:srgbClr val="FFFFFF"/>
                </a:solidFill>
                <a:latin typeface="Helvetica Neue"/>
                <a:ea typeface="Helvetica Neue"/>
                <a:cs typeface="Helvetica Neue"/>
                <a:sym typeface="Helvetica Neue"/>
              </a:rPr>
              <a:t>Waveform syncing is… fine. But </a:t>
            </a:r>
            <a:r>
              <a:rPr b="1" lang="en" sz="900">
                <a:solidFill>
                  <a:srgbClr val="FFC600"/>
                </a:solidFill>
                <a:latin typeface="Helvetica Neue"/>
                <a:ea typeface="Helvetica Neue"/>
                <a:cs typeface="Helvetica Neue"/>
                <a:sym typeface="Helvetica Neue"/>
              </a:rPr>
              <a:t>when your subject is further than 15 ft away, the very speed of sound now affects your lip sync.</a:t>
            </a:r>
            <a:r>
              <a:rPr lang="en" sz="900">
                <a:solidFill>
                  <a:srgbClr val="FFFFFF"/>
                </a:solidFill>
                <a:latin typeface="Helvetica Neue"/>
                <a:ea typeface="Helvetica Neue"/>
                <a:cs typeface="Helvetica Neue"/>
                <a:sym typeface="Helvetica Neue"/>
              </a:rPr>
              <a:t> Timecode means you’re always going to be bang on with your sync at the start of every clip.</a:t>
            </a:r>
            <a:endParaRPr sz="90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4" name="Shape 94"/>
        <p:cNvGrpSpPr/>
        <p:nvPr/>
      </p:nvGrpSpPr>
      <p:grpSpPr>
        <a:xfrm>
          <a:off x="0" y="0"/>
          <a:ext cx="0" cy="0"/>
          <a:chOff x="0" y="0"/>
          <a:chExt cx="0" cy="0"/>
        </a:xfrm>
      </p:grpSpPr>
      <p:sp>
        <p:nvSpPr>
          <p:cNvPr id="95" name="Google Shape;95;p25"/>
          <p:cNvSpPr txBox="1"/>
          <p:nvPr/>
        </p:nvSpPr>
        <p:spPr>
          <a:xfrm>
            <a:off x="4495375" y="904125"/>
            <a:ext cx="4130700" cy="32709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FFFFFF"/>
              </a:buClr>
              <a:buSzPts val="5300"/>
              <a:buFont typeface="Arial"/>
              <a:buNone/>
            </a:pPr>
            <a:r>
              <a:rPr b="1" lang="en">
                <a:solidFill>
                  <a:srgbClr val="FFFFFF"/>
                </a:solidFill>
                <a:latin typeface="Helvetica Neue"/>
                <a:ea typeface="Helvetica Neue"/>
                <a:cs typeface="Helvetica Neue"/>
                <a:sym typeface="Helvetica Neue"/>
              </a:rPr>
              <a:t>[Form Factor]</a:t>
            </a:r>
            <a:r>
              <a:rPr lang="en">
                <a:solidFill>
                  <a:srgbClr val="FFFFFF"/>
                </a:solidFill>
                <a:latin typeface="Helvetica Neue"/>
                <a:ea typeface="Helvetica Neue"/>
                <a:cs typeface="Helvetica Neue"/>
                <a:sym typeface="Helvetica Neue"/>
              </a:rPr>
              <a:t> </a:t>
            </a:r>
            <a:endParaRPr>
              <a:solidFill>
                <a:srgbClr val="FFFFFF"/>
              </a:solidFill>
              <a:highlight>
                <a:schemeClr val="accent6"/>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rPr lang="en">
                <a:solidFill>
                  <a:srgbClr val="FFFFFF"/>
                </a:solidFill>
                <a:latin typeface="Helvetica Neue"/>
                <a:ea typeface="Helvetica Neue"/>
                <a:cs typeface="Helvetica Neue"/>
                <a:sym typeface="Helvetica Neue"/>
              </a:rPr>
              <a:t>The DLTX is Deity’s take on a new market of wireless microphone transmitters, </a:t>
            </a:r>
            <a:r>
              <a:rPr lang="en">
                <a:solidFill>
                  <a:srgbClr val="FFC600"/>
                </a:solidFill>
                <a:latin typeface="Helvetica Neue"/>
                <a:ea typeface="Helvetica Neue"/>
                <a:cs typeface="Helvetica Neue"/>
                <a:sym typeface="Helvetica Neue"/>
              </a:rPr>
              <a:t>bodypack transmitters that can also double as boom pole transmitter</a:t>
            </a:r>
            <a:r>
              <a:rPr lang="en">
                <a:solidFill>
                  <a:srgbClr val="FFFFFF"/>
                </a:solidFill>
                <a:latin typeface="Helvetica Neue"/>
                <a:ea typeface="Helvetica Neue"/>
                <a:cs typeface="Helvetica Neue"/>
                <a:sym typeface="Helvetica Neue"/>
              </a:rPr>
              <a:t>. This new unique form factor is becoming very popular amongst professionals who want</a:t>
            </a:r>
            <a:r>
              <a:rPr lang="en">
                <a:solidFill>
                  <a:srgbClr val="FFC600"/>
                </a:solidFill>
                <a:latin typeface="Helvetica Neue"/>
                <a:ea typeface="Helvetica Neue"/>
                <a:cs typeface="Helvetica Neue"/>
                <a:sym typeface="Helvetica Neue"/>
              </a:rPr>
              <a:t> more versatility</a:t>
            </a:r>
            <a:r>
              <a:rPr lang="en">
                <a:solidFill>
                  <a:srgbClr val="FFFFFF"/>
                </a:solidFill>
                <a:latin typeface="Helvetica Neue"/>
                <a:ea typeface="Helvetica Neue"/>
                <a:cs typeface="Helvetica Neue"/>
                <a:sym typeface="Helvetica Neue"/>
              </a:rPr>
              <a:t> from their equipment.</a:t>
            </a:r>
            <a:endParaRPr>
              <a:solidFill>
                <a:srgbClr val="FFFFF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t/>
            </a:r>
            <a:endParaRPr>
              <a:solidFill>
                <a:srgbClr val="FFFFF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rPr b="1" lang="en">
                <a:solidFill>
                  <a:srgbClr val="FFFFFF"/>
                </a:solidFill>
                <a:latin typeface="Helvetica Neue"/>
                <a:ea typeface="Helvetica Neue"/>
                <a:cs typeface="Helvetica Neue"/>
                <a:sym typeface="Helvetica Neue"/>
              </a:rPr>
              <a:t>[Positioning]</a:t>
            </a:r>
            <a:endParaRPr b="1">
              <a:solidFill>
                <a:srgbClr val="FFFFF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FFFFF"/>
              </a:buClr>
              <a:buSzPts val="5300"/>
              <a:buFont typeface="Arial"/>
              <a:buNone/>
            </a:pPr>
            <a:r>
              <a:rPr lang="en">
                <a:solidFill>
                  <a:srgbClr val="FFFFFF"/>
                </a:solidFill>
                <a:latin typeface="Helvetica Neue"/>
                <a:ea typeface="Helvetica Neue"/>
                <a:cs typeface="Helvetica Neue"/>
                <a:sym typeface="Helvetica Neue"/>
              </a:rPr>
              <a:t>The DLTX will offer customers a clear step above the base model DBTX. The DLTX improves upon its predecessor by being both a </a:t>
            </a:r>
            <a:r>
              <a:rPr lang="en">
                <a:solidFill>
                  <a:srgbClr val="FFC600"/>
                </a:solidFill>
                <a:latin typeface="Helvetica Neue"/>
                <a:ea typeface="Helvetica Neue"/>
                <a:cs typeface="Helvetica Neue"/>
                <a:sym typeface="Helvetica Neue"/>
              </a:rPr>
              <a:t>body pack and a boom pole transmitter</a:t>
            </a:r>
            <a:r>
              <a:rPr lang="en">
                <a:solidFill>
                  <a:srgbClr val="FFFFFF"/>
                </a:solidFill>
                <a:latin typeface="Helvetica Neue"/>
                <a:ea typeface="Helvetica Neue"/>
                <a:cs typeface="Helvetica Neue"/>
                <a:sym typeface="Helvetica Neue"/>
              </a:rPr>
              <a:t> with </a:t>
            </a:r>
            <a:r>
              <a:rPr lang="en">
                <a:solidFill>
                  <a:srgbClr val="FFC600"/>
                </a:solidFill>
                <a:latin typeface="Helvetica Neue"/>
                <a:ea typeface="Helvetica Neue"/>
                <a:cs typeface="Helvetica Neue"/>
                <a:sym typeface="Helvetica Neue"/>
              </a:rPr>
              <a:t>support for 48V phantom</a:t>
            </a:r>
            <a:r>
              <a:rPr lang="en">
                <a:solidFill>
                  <a:srgbClr val="FFFFFF"/>
                </a:solidFill>
                <a:latin typeface="Helvetica Neue"/>
                <a:ea typeface="Helvetica Neue"/>
                <a:cs typeface="Helvetica Neue"/>
                <a:sym typeface="Helvetica Neue"/>
              </a:rPr>
              <a:t>, higher </a:t>
            </a:r>
            <a:r>
              <a:rPr lang="en">
                <a:solidFill>
                  <a:schemeClr val="lt1"/>
                </a:solidFill>
                <a:latin typeface="Helvetica Neue"/>
                <a:ea typeface="Helvetica Neue"/>
                <a:cs typeface="Helvetica Neue"/>
                <a:sym typeface="Helvetica Neue"/>
              </a:rPr>
              <a:t>SPL via it’s </a:t>
            </a:r>
            <a:r>
              <a:rPr lang="en">
                <a:solidFill>
                  <a:srgbClr val="FFC600"/>
                </a:solidFill>
                <a:latin typeface="Helvetica Neue"/>
                <a:ea typeface="Helvetica Neue"/>
                <a:cs typeface="Helvetica Neue"/>
                <a:sym typeface="Helvetica Neue"/>
              </a:rPr>
              <a:t>analog limiter</a:t>
            </a:r>
            <a:r>
              <a:rPr lang="en">
                <a:solidFill>
                  <a:srgbClr val="FFFFFF"/>
                </a:solidFill>
                <a:latin typeface="Helvetica Neue"/>
                <a:ea typeface="Helvetica Neue"/>
                <a:cs typeface="Helvetica Neue"/>
                <a:sym typeface="Helvetica Neue"/>
              </a:rPr>
              <a:t>, improved mic input and </a:t>
            </a:r>
            <a:r>
              <a:rPr lang="en">
                <a:solidFill>
                  <a:srgbClr val="FFC600"/>
                </a:solidFill>
                <a:latin typeface="Helvetica Neue"/>
                <a:ea typeface="Helvetica Neue"/>
                <a:cs typeface="Helvetica Neue"/>
                <a:sym typeface="Helvetica Neue"/>
              </a:rPr>
              <a:t>future encryption coming</a:t>
            </a:r>
            <a:r>
              <a:rPr lang="en">
                <a:solidFill>
                  <a:srgbClr val="FFFFFF"/>
                </a:solidFill>
                <a:latin typeface="Helvetica Neue"/>
                <a:ea typeface="Helvetica Neue"/>
                <a:cs typeface="Helvetica Neue"/>
                <a:sym typeface="Helvetica Neue"/>
              </a:rPr>
              <a:t>.</a:t>
            </a:r>
            <a:endParaRPr>
              <a:latin typeface="Helvetica Neue"/>
              <a:ea typeface="Helvetica Neue"/>
              <a:cs typeface="Helvetica Neue"/>
              <a:sym typeface="Helvetica Neue"/>
            </a:endParaRPr>
          </a:p>
        </p:txBody>
      </p:sp>
      <p:sp>
        <p:nvSpPr>
          <p:cNvPr id="96" name="Google Shape;96;p25"/>
          <p:cNvSpPr txBox="1"/>
          <p:nvPr>
            <p:ph idx="4294967295" type="title"/>
          </p:nvPr>
        </p:nvSpPr>
        <p:spPr>
          <a:xfrm>
            <a:off x="339275" y="251575"/>
            <a:ext cx="7690800" cy="3822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b="1" lang="en" sz="2400">
                <a:solidFill>
                  <a:schemeClr val="lt1"/>
                </a:solidFill>
                <a:latin typeface="Helvetica Neue"/>
                <a:ea typeface="Helvetica Neue"/>
                <a:cs typeface="Helvetica Neue"/>
                <a:sym typeface="Helvetica Neue"/>
              </a:rPr>
              <a:t>Product Overview</a:t>
            </a:r>
            <a:endParaRPr sz="1000">
              <a:solidFill>
                <a:schemeClr val="lt1"/>
              </a:solidFill>
              <a:latin typeface="Helvetica Neue"/>
              <a:ea typeface="Helvetica Neue"/>
              <a:cs typeface="Helvetica Neue"/>
              <a:sym typeface="Helvetica Neue"/>
            </a:endParaRPr>
          </a:p>
        </p:txBody>
      </p:sp>
      <p:pic>
        <p:nvPicPr>
          <p:cNvPr id="97" name="Google Shape;97;p25"/>
          <p:cNvPicPr preferRelativeResize="0"/>
          <p:nvPr/>
        </p:nvPicPr>
        <p:blipFill>
          <a:blip r:embed="rId3">
            <a:alphaModFix/>
          </a:blip>
          <a:stretch>
            <a:fillRect/>
          </a:stretch>
        </p:blipFill>
        <p:spPr>
          <a:xfrm>
            <a:off x="8635275" y="43925"/>
            <a:ext cx="417600" cy="417600"/>
          </a:xfrm>
          <a:prstGeom prst="rect">
            <a:avLst/>
          </a:prstGeom>
          <a:noFill/>
          <a:ln>
            <a:noFill/>
          </a:ln>
        </p:spPr>
      </p:pic>
      <p:pic>
        <p:nvPicPr>
          <p:cNvPr id="98" name="Google Shape;98;p25"/>
          <p:cNvPicPr preferRelativeResize="0"/>
          <p:nvPr/>
        </p:nvPicPr>
        <p:blipFill rotWithShape="1">
          <a:blip r:embed="rId4">
            <a:alphaModFix/>
          </a:blip>
          <a:srcRect b="0" l="0" r="28830" t="0"/>
          <a:stretch/>
        </p:blipFill>
        <p:spPr>
          <a:xfrm>
            <a:off x="-1009825" y="358000"/>
            <a:ext cx="5393674" cy="47365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2" name="Shape 102"/>
        <p:cNvGrpSpPr/>
        <p:nvPr/>
      </p:nvGrpSpPr>
      <p:grpSpPr>
        <a:xfrm>
          <a:off x="0" y="0"/>
          <a:ext cx="0" cy="0"/>
          <a:chOff x="0" y="0"/>
          <a:chExt cx="0" cy="0"/>
        </a:xfrm>
      </p:grpSpPr>
      <p:pic>
        <p:nvPicPr>
          <p:cNvPr id="103" name="Google Shape;103;p26"/>
          <p:cNvPicPr preferRelativeResize="0"/>
          <p:nvPr/>
        </p:nvPicPr>
        <p:blipFill>
          <a:blip r:embed="rId3">
            <a:alphaModFix/>
          </a:blip>
          <a:stretch>
            <a:fillRect/>
          </a:stretch>
        </p:blipFill>
        <p:spPr>
          <a:xfrm>
            <a:off x="252900" y="152400"/>
            <a:ext cx="8638200" cy="4838700"/>
          </a:xfrm>
          <a:prstGeom prst="roundRect">
            <a:avLst>
              <a:gd fmla="val 10683" name="adj"/>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7" name="Shape 107"/>
        <p:cNvGrpSpPr/>
        <p:nvPr/>
      </p:nvGrpSpPr>
      <p:grpSpPr>
        <a:xfrm>
          <a:off x="0" y="0"/>
          <a:ext cx="0" cy="0"/>
          <a:chOff x="0" y="0"/>
          <a:chExt cx="0" cy="0"/>
        </a:xfrm>
      </p:grpSpPr>
      <p:pic>
        <p:nvPicPr>
          <p:cNvPr id="108" name="Google Shape;108;p27"/>
          <p:cNvPicPr preferRelativeResize="0"/>
          <p:nvPr/>
        </p:nvPicPr>
        <p:blipFill rotWithShape="1">
          <a:blip r:embed="rId3">
            <a:alphaModFix/>
          </a:blip>
          <a:srcRect b="28624" l="3533" r="13726" t="5512"/>
          <a:stretch/>
        </p:blipFill>
        <p:spPr>
          <a:xfrm>
            <a:off x="252900" y="152400"/>
            <a:ext cx="8638200" cy="4838700"/>
          </a:xfrm>
          <a:prstGeom prst="roundRect">
            <a:avLst>
              <a:gd fmla="val 10683" name="adj"/>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2" name="Shape 112"/>
        <p:cNvGrpSpPr/>
        <p:nvPr/>
      </p:nvGrpSpPr>
      <p:grpSpPr>
        <a:xfrm>
          <a:off x="0" y="0"/>
          <a:ext cx="0" cy="0"/>
          <a:chOff x="0" y="0"/>
          <a:chExt cx="0" cy="0"/>
        </a:xfrm>
      </p:grpSpPr>
      <p:pic>
        <p:nvPicPr>
          <p:cNvPr id="113" name="Google Shape;113;p28"/>
          <p:cNvPicPr preferRelativeResize="0"/>
          <p:nvPr/>
        </p:nvPicPr>
        <p:blipFill rotWithShape="1">
          <a:blip r:embed="rId3">
            <a:alphaModFix/>
          </a:blip>
          <a:srcRect b="69" l="0" r="0" t="59"/>
          <a:stretch/>
        </p:blipFill>
        <p:spPr>
          <a:xfrm>
            <a:off x="3870225" y="152400"/>
            <a:ext cx="5062200" cy="4838700"/>
          </a:xfrm>
          <a:prstGeom prst="roundRect">
            <a:avLst>
              <a:gd fmla="val 10359" name="adj"/>
            </a:avLst>
          </a:prstGeom>
          <a:noFill/>
          <a:ln>
            <a:noFill/>
          </a:ln>
        </p:spPr>
      </p:pic>
      <p:sp>
        <p:nvSpPr>
          <p:cNvPr id="114" name="Google Shape;114;p28"/>
          <p:cNvSpPr txBox="1"/>
          <p:nvPr/>
        </p:nvSpPr>
        <p:spPr>
          <a:xfrm>
            <a:off x="524175" y="463175"/>
            <a:ext cx="3165600" cy="400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800">
                <a:solidFill>
                  <a:schemeClr val="lt1"/>
                </a:solidFill>
                <a:latin typeface="Helvetica Neue"/>
                <a:ea typeface="Helvetica Neue"/>
                <a:cs typeface="Helvetica Neue"/>
                <a:sym typeface="Helvetica Neue"/>
              </a:rPr>
              <a:t>When it comes to lavaliers, the DLTX can use any 3-Pin LEMO lavalier on the market.</a:t>
            </a:r>
            <a:br>
              <a:rPr b="1" lang="en" sz="1800">
                <a:solidFill>
                  <a:schemeClr val="lt1"/>
                </a:solidFill>
                <a:latin typeface="Helvetica Neue"/>
                <a:ea typeface="Helvetica Neue"/>
                <a:cs typeface="Helvetica Neue"/>
                <a:sym typeface="Helvetica Neue"/>
              </a:rPr>
            </a:br>
            <a:br>
              <a:rPr b="1" lang="en" sz="1800">
                <a:solidFill>
                  <a:schemeClr val="lt1"/>
                </a:solidFill>
                <a:latin typeface="Helvetica Neue"/>
                <a:ea typeface="Helvetica Neue"/>
                <a:cs typeface="Helvetica Neue"/>
                <a:sym typeface="Helvetica Neue"/>
              </a:rPr>
            </a:br>
            <a:r>
              <a:rPr b="1" lang="en" sz="1800">
                <a:solidFill>
                  <a:srgbClr val="EC001C"/>
                </a:solidFill>
                <a:latin typeface="Helvetica Neue"/>
                <a:ea typeface="Helvetica Neue"/>
                <a:cs typeface="Helvetica Neue"/>
                <a:sym typeface="Helvetica Neue"/>
              </a:rPr>
              <a:t>BUT</a:t>
            </a:r>
            <a:r>
              <a:rPr b="1" lang="en" sz="1800">
                <a:solidFill>
                  <a:schemeClr val="lt1"/>
                </a:solidFill>
                <a:latin typeface="Helvetica Neue"/>
                <a:ea typeface="Helvetica Neue"/>
                <a:cs typeface="Helvetica Neue"/>
                <a:sym typeface="Helvetica Neue"/>
              </a:rPr>
              <a:t> the user needs to use our L3-Link cable when using the DLTX as a phantom power transmitter for their boom</a:t>
            </a:r>
            <a:endParaRPr sz="1800">
              <a:solidFill>
                <a:schemeClr val="lt1"/>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18" name="Shape 118"/>
        <p:cNvGrpSpPr/>
        <p:nvPr/>
      </p:nvGrpSpPr>
      <p:grpSpPr>
        <a:xfrm>
          <a:off x="0" y="0"/>
          <a:ext cx="0" cy="0"/>
          <a:chOff x="0" y="0"/>
          <a:chExt cx="0" cy="0"/>
        </a:xfrm>
      </p:grpSpPr>
      <p:pic>
        <p:nvPicPr>
          <p:cNvPr id="119" name="Google Shape;119;p29"/>
          <p:cNvPicPr preferRelativeResize="0"/>
          <p:nvPr/>
        </p:nvPicPr>
        <p:blipFill>
          <a:blip r:embed="rId3">
            <a:alphaModFix/>
          </a:blip>
          <a:stretch>
            <a:fillRect/>
          </a:stretch>
        </p:blipFill>
        <p:spPr>
          <a:xfrm>
            <a:off x="152400" y="62175"/>
            <a:ext cx="8839200" cy="2556000"/>
          </a:xfrm>
          <a:prstGeom prst="roundRect">
            <a:avLst>
              <a:gd fmla="val 16667" name="adj"/>
            </a:avLst>
          </a:prstGeom>
          <a:noFill/>
          <a:ln>
            <a:noFill/>
          </a:ln>
        </p:spPr>
      </p:pic>
      <p:pic>
        <p:nvPicPr>
          <p:cNvPr id="120" name="Google Shape;120;p29"/>
          <p:cNvPicPr preferRelativeResize="0"/>
          <p:nvPr/>
        </p:nvPicPr>
        <p:blipFill>
          <a:blip r:embed="rId4">
            <a:alphaModFix/>
          </a:blip>
          <a:stretch>
            <a:fillRect/>
          </a:stretch>
        </p:blipFill>
        <p:spPr>
          <a:xfrm>
            <a:off x="0" y="2900950"/>
            <a:ext cx="9144000" cy="2104800"/>
          </a:xfrm>
          <a:prstGeom prst="roundRect">
            <a:avLst>
              <a:gd fmla="val 16667" name="adj"/>
            </a:avLst>
          </a:prstGeom>
          <a:noFill/>
          <a:ln>
            <a:noFill/>
          </a:ln>
        </p:spPr>
      </p:pic>
      <p:sp>
        <p:nvSpPr>
          <p:cNvPr id="121" name="Google Shape;121;p29"/>
          <p:cNvSpPr txBox="1"/>
          <p:nvPr/>
        </p:nvSpPr>
        <p:spPr>
          <a:xfrm>
            <a:off x="1754625" y="2618175"/>
            <a:ext cx="51936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lt1"/>
                </a:solidFill>
                <a:highlight>
                  <a:schemeClr val="dk1"/>
                </a:highlight>
              </a:rPr>
              <a:t> Record Mode</a:t>
            </a:r>
            <a:r>
              <a:rPr lang="en" sz="1800">
                <a:solidFill>
                  <a:schemeClr val="dk1"/>
                </a:solidFill>
                <a:highlight>
                  <a:schemeClr val="dk1"/>
                </a:highlight>
              </a:rPr>
              <a:t>_</a:t>
            </a:r>
            <a:r>
              <a:rPr lang="en" sz="1800">
                <a:solidFill>
                  <a:schemeClr val="lt1"/>
                </a:solidFill>
                <a:highlight>
                  <a:schemeClr val="dk1"/>
                </a:highlight>
              </a:rPr>
              <a:t> </a:t>
            </a:r>
            <a:endParaRPr sz="1800">
              <a:solidFill>
                <a:schemeClr val="lt1"/>
              </a:solidFill>
              <a:highlight>
                <a:schemeClr val="dk1"/>
              </a:highlight>
            </a:endParaRPr>
          </a:p>
        </p:txBody>
      </p:sp>
      <p:sp>
        <p:nvSpPr>
          <p:cNvPr id="122" name="Google Shape;122;p29"/>
          <p:cNvSpPr txBox="1"/>
          <p:nvPr/>
        </p:nvSpPr>
        <p:spPr>
          <a:xfrm>
            <a:off x="1754625" y="0"/>
            <a:ext cx="51936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lt1"/>
                </a:solidFill>
                <a:highlight>
                  <a:schemeClr val="dk1"/>
                </a:highlight>
              </a:rPr>
              <a:t> Home Screen</a:t>
            </a:r>
            <a:r>
              <a:rPr lang="en" sz="1800">
                <a:solidFill>
                  <a:schemeClr val="dk1"/>
                </a:solidFill>
                <a:highlight>
                  <a:schemeClr val="dk1"/>
                </a:highlight>
              </a:rPr>
              <a:t>_</a:t>
            </a:r>
            <a:r>
              <a:rPr lang="en" sz="1800">
                <a:solidFill>
                  <a:schemeClr val="lt1"/>
                </a:solidFill>
                <a:highlight>
                  <a:schemeClr val="dk1"/>
                </a:highlight>
              </a:rPr>
              <a:t> </a:t>
            </a:r>
            <a:endParaRPr sz="1800">
              <a:solidFill>
                <a:schemeClr val="lt1"/>
              </a:solidFill>
              <a:highlight>
                <a:schemeClr val="dk1"/>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chemeClr val="dk1"/>
        </a:solidFill>
      </p:bgPr>
    </p:bg>
    <p:spTree>
      <p:nvGrpSpPr>
        <p:cNvPr id="126" name="Shape 126"/>
        <p:cNvGrpSpPr/>
        <p:nvPr/>
      </p:nvGrpSpPr>
      <p:grpSpPr>
        <a:xfrm>
          <a:off x="0" y="0"/>
          <a:ext cx="0" cy="0"/>
          <a:chOff x="0" y="0"/>
          <a:chExt cx="0" cy="0"/>
        </a:xfrm>
      </p:grpSpPr>
      <p:sp>
        <p:nvSpPr>
          <p:cNvPr id="127" name="Google Shape;127;p30"/>
          <p:cNvSpPr/>
          <p:nvPr/>
        </p:nvSpPr>
        <p:spPr>
          <a:xfrm>
            <a:off x="149575" y="2003000"/>
            <a:ext cx="8775000" cy="1150200"/>
          </a:xfrm>
          <a:prstGeom prst="roundRect">
            <a:avLst>
              <a:gd fmla="val 5860" name="adj"/>
            </a:avLst>
          </a:prstGeom>
          <a:solidFill>
            <a:srgbClr val="30303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303030"/>
              </a:solidFill>
            </a:endParaRPr>
          </a:p>
        </p:txBody>
      </p:sp>
      <p:sp>
        <p:nvSpPr>
          <p:cNvPr id="128" name="Google Shape;128;p30"/>
          <p:cNvSpPr txBox="1"/>
          <p:nvPr/>
        </p:nvSpPr>
        <p:spPr>
          <a:xfrm>
            <a:off x="24584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lt1"/>
                </a:solidFill>
                <a:latin typeface="Helvetica Neue"/>
                <a:ea typeface="Helvetica Neue"/>
                <a:cs typeface="Helvetica Neue"/>
                <a:sym typeface="Helvetica Neue"/>
              </a:rPr>
              <a:t>Real professionals use lemo lavaliers &amp; now THEOS is will on equal footing.</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chemeClr val="lt1"/>
                </a:solidFill>
                <a:latin typeface="Helvetica Neue"/>
                <a:ea typeface="Helvetica Neue"/>
                <a:cs typeface="Helvetica Neue"/>
                <a:sym typeface="Helvetica Neue"/>
              </a:rPr>
              <a:t>No matter how good the DBTX was as a transmitter, it was still considered “prosumer” because of it’s 3.5mm jack. The DLTX won’t have this same hurdle to overcome with the general filmmaking public.</a:t>
            </a:r>
            <a:endParaRPr sz="900">
              <a:solidFill>
                <a:schemeClr val="lt1"/>
              </a:solidFill>
              <a:latin typeface="Helvetica Neue"/>
              <a:ea typeface="Helvetica Neue"/>
              <a:cs typeface="Helvetica Neue"/>
              <a:sym typeface="Helvetica Neue"/>
            </a:endParaRPr>
          </a:p>
        </p:txBody>
      </p:sp>
      <p:sp>
        <p:nvSpPr>
          <p:cNvPr id="129" name="Google Shape;129;p30"/>
          <p:cNvSpPr txBox="1"/>
          <p:nvPr/>
        </p:nvSpPr>
        <p:spPr>
          <a:xfrm>
            <a:off x="2496500" y="1272275"/>
            <a:ext cx="18666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b="1" lang="en" sz="1800">
                <a:solidFill>
                  <a:schemeClr val="lt1"/>
                </a:solidFill>
                <a:latin typeface="Helvetica Neue"/>
                <a:ea typeface="Helvetica Neue"/>
                <a:cs typeface="Helvetica Neue"/>
                <a:sym typeface="Helvetica Neue"/>
              </a:rPr>
              <a:t>Professional LEMO™ Port</a:t>
            </a:r>
            <a:endParaRPr b="1" sz="1800">
              <a:solidFill>
                <a:schemeClr val="lt1"/>
              </a:solidFill>
              <a:latin typeface="Helvetica Neue"/>
              <a:ea typeface="Helvetica Neue"/>
              <a:cs typeface="Helvetica Neue"/>
              <a:sym typeface="Helvetica Neue"/>
            </a:endParaRPr>
          </a:p>
        </p:txBody>
      </p:sp>
      <p:sp>
        <p:nvSpPr>
          <p:cNvPr id="130" name="Google Shape;130;p30"/>
          <p:cNvSpPr txBox="1"/>
          <p:nvPr/>
        </p:nvSpPr>
        <p:spPr>
          <a:xfrm>
            <a:off x="4785250" y="1272275"/>
            <a:ext cx="1866600" cy="289800"/>
          </a:xfrm>
          <a:prstGeom prst="rect">
            <a:avLst/>
          </a:prstGeom>
          <a:noFill/>
          <a:ln>
            <a:noFill/>
          </a:ln>
        </p:spPr>
        <p:txBody>
          <a:bodyPr anchorCtr="0" anchor="t" bIns="0" lIns="0" spcFirstLastPara="1" rIns="0" wrap="square" tIns="12700">
            <a:spAutoFit/>
          </a:bodyPr>
          <a:lstStyle/>
          <a:p>
            <a:pPr indent="0" lvl="0" marL="26669" rtl="0" algn="l">
              <a:lnSpc>
                <a:spcPct val="100000"/>
              </a:lnSpc>
              <a:spcBef>
                <a:spcPts val="0"/>
              </a:spcBef>
              <a:spcAft>
                <a:spcPts val="0"/>
              </a:spcAft>
              <a:buClr>
                <a:srgbClr val="000000"/>
              </a:buClr>
              <a:buFont typeface="Arial"/>
              <a:buNone/>
            </a:pPr>
            <a:r>
              <a:rPr b="1" lang="en" sz="1800">
                <a:solidFill>
                  <a:schemeClr val="lt1"/>
                </a:solidFill>
                <a:latin typeface="Helvetica Neue"/>
                <a:ea typeface="Helvetica Neue"/>
                <a:cs typeface="Helvetica Neue"/>
                <a:sym typeface="Helvetica Neue"/>
              </a:rPr>
              <a:t>Analog Limiter</a:t>
            </a:r>
            <a:endParaRPr b="1" sz="1800">
              <a:solidFill>
                <a:schemeClr val="lt1"/>
              </a:solidFill>
              <a:latin typeface="Helvetica Neue"/>
              <a:ea typeface="Helvetica Neue"/>
              <a:cs typeface="Helvetica Neue"/>
              <a:sym typeface="Helvetica Neue"/>
            </a:endParaRPr>
          </a:p>
        </p:txBody>
      </p:sp>
      <p:sp>
        <p:nvSpPr>
          <p:cNvPr id="131" name="Google Shape;131;p30"/>
          <p:cNvSpPr txBox="1"/>
          <p:nvPr/>
        </p:nvSpPr>
        <p:spPr>
          <a:xfrm>
            <a:off x="7057800" y="1272275"/>
            <a:ext cx="1866600" cy="608400"/>
          </a:xfrm>
          <a:prstGeom prst="rect">
            <a:avLst/>
          </a:prstGeom>
          <a:noFill/>
          <a:ln>
            <a:noFill/>
          </a:ln>
        </p:spPr>
        <p:txBody>
          <a:bodyPr anchorCtr="0" anchor="t" bIns="0" lIns="0" spcFirstLastPara="1" rIns="0" wrap="square" tIns="12700">
            <a:spAutoFit/>
          </a:bodyPr>
          <a:lstStyle/>
          <a:p>
            <a:pPr indent="0" lvl="0" marL="0" rtl="0" algn="l">
              <a:lnSpc>
                <a:spcPct val="115000"/>
              </a:lnSpc>
              <a:spcBef>
                <a:spcPts val="0"/>
              </a:spcBef>
              <a:spcAft>
                <a:spcPts val="300"/>
              </a:spcAft>
              <a:buClr>
                <a:schemeClr val="dk1"/>
              </a:buClr>
              <a:buSzPts val="1100"/>
              <a:buFont typeface="Arial"/>
              <a:buNone/>
            </a:pPr>
            <a:r>
              <a:rPr b="1" lang="en" sz="1800">
                <a:solidFill>
                  <a:schemeClr val="lt1"/>
                </a:solidFill>
                <a:latin typeface="Helvetica Neue"/>
                <a:ea typeface="Helvetica Neue"/>
                <a:cs typeface="Helvetica Neue"/>
                <a:sym typeface="Helvetica Neue"/>
              </a:rPr>
              <a:t>Full Ecosystem of Devices</a:t>
            </a:r>
            <a:endParaRPr b="1" sz="1800">
              <a:solidFill>
                <a:schemeClr val="lt1"/>
              </a:solidFill>
              <a:latin typeface="Helvetica Neue"/>
              <a:ea typeface="Helvetica Neue"/>
              <a:cs typeface="Helvetica Neue"/>
              <a:sym typeface="Helvetica Neue"/>
            </a:endParaRPr>
          </a:p>
        </p:txBody>
      </p:sp>
      <p:sp>
        <p:nvSpPr>
          <p:cNvPr id="132" name="Google Shape;132;p30"/>
          <p:cNvSpPr txBox="1"/>
          <p:nvPr/>
        </p:nvSpPr>
        <p:spPr>
          <a:xfrm>
            <a:off x="223950" y="1272275"/>
            <a:ext cx="1866600" cy="567000"/>
          </a:xfrm>
          <a:prstGeom prst="rect">
            <a:avLst/>
          </a:prstGeom>
          <a:noFill/>
          <a:ln>
            <a:noFill/>
          </a:ln>
        </p:spPr>
        <p:txBody>
          <a:bodyPr anchorCtr="0" anchor="t" bIns="0" lIns="0" spcFirstLastPara="1" rIns="0" wrap="square" tIns="12700">
            <a:spAutoFit/>
          </a:bodyPr>
          <a:lstStyle/>
          <a:p>
            <a:pPr indent="0" lvl="0" marL="0" rtl="0" algn="l">
              <a:lnSpc>
                <a:spcPct val="100000"/>
              </a:lnSpc>
              <a:spcBef>
                <a:spcPts val="0"/>
              </a:spcBef>
              <a:spcAft>
                <a:spcPts val="0"/>
              </a:spcAft>
              <a:buNone/>
            </a:pPr>
            <a:r>
              <a:rPr b="1" lang="en" sz="1800">
                <a:solidFill>
                  <a:schemeClr val="lt1"/>
                </a:solidFill>
                <a:latin typeface="Helvetica Neue"/>
                <a:ea typeface="Helvetica Neue"/>
                <a:cs typeface="Helvetica Neue"/>
                <a:sym typeface="Helvetica Neue"/>
              </a:rPr>
              <a:t>Record + Transmit XLR</a:t>
            </a:r>
            <a:endParaRPr b="1" sz="1800">
              <a:solidFill>
                <a:schemeClr val="lt1"/>
              </a:solidFill>
              <a:latin typeface="Helvetica Neue"/>
              <a:ea typeface="Helvetica Neue"/>
              <a:cs typeface="Helvetica Neue"/>
              <a:sym typeface="Helvetica Neue"/>
            </a:endParaRPr>
          </a:p>
        </p:txBody>
      </p:sp>
      <p:sp>
        <p:nvSpPr>
          <p:cNvPr id="133" name="Google Shape;133;p30"/>
          <p:cNvSpPr txBox="1"/>
          <p:nvPr/>
        </p:nvSpPr>
        <p:spPr>
          <a:xfrm>
            <a:off x="185850" y="2003000"/>
            <a:ext cx="1942800" cy="257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lt1"/>
                </a:solidFill>
                <a:latin typeface="Helvetica Neue"/>
                <a:ea typeface="Helvetica Neue"/>
                <a:cs typeface="Helvetica Neue"/>
                <a:sym typeface="Helvetica Neue"/>
              </a:rPr>
              <a:t>Being able to transmit your boom microphone will give customers more use out of their bodypack gear</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People will love being able to recorder </a:t>
            </a:r>
            <a:r>
              <a:rPr lang="en" sz="900">
                <a:solidFill>
                  <a:schemeClr val="lt1"/>
                </a:solidFill>
                <a:latin typeface="Helvetica Neue"/>
                <a:ea typeface="Helvetica Neue"/>
                <a:cs typeface="Helvetica Neue"/>
                <a:sym typeface="Helvetica Neue"/>
              </a:rPr>
              <a:t>their</a:t>
            </a:r>
            <a:r>
              <a:rPr lang="en" sz="900">
                <a:solidFill>
                  <a:schemeClr val="lt1"/>
                </a:solidFill>
                <a:latin typeface="Helvetica Neue"/>
                <a:ea typeface="Helvetica Neue"/>
                <a:cs typeface="Helvetica Neue"/>
                <a:sym typeface="Helvetica Neue"/>
              </a:rPr>
              <a:t> boom pole as the same as transmitting the signal back to their camera or recorder. This is a HUGE win for the customer.</a:t>
            </a:r>
            <a:endParaRPr sz="900">
              <a:solidFill>
                <a:schemeClr val="lt1"/>
              </a:solidFill>
              <a:latin typeface="Helvetica Neue"/>
              <a:ea typeface="Helvetica Neue"/>
              <a:cs typeface="Helvetica Neue"/>
              <a:sym typeface="Helvetica Neue"/>
            </a:endParaRPr>
          </a:p>
        </p:txBody>
      </p:sp>
      <p:sp>
        <p:nvSpPr>
          <p:cNvPr id="134" name="Google Shape;134;p30"/>
          <p:cNvSpPr txBox="1"/>
          <p:nvPr/>
        </p:nvSpPr>
        <p:spPr>
          <a:xfrm>
            <a:off x="473905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Life can get loud but that’s no excuse for clipped and distorted audio.</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sz="900">
                <a:solidFill>
                  <a:schemeClr val="lt1"/>
                </a:solidFill>
                <a:latin typeface="Helvetica Neue"/>
                <a:ea typeface="Helvetica Neue"/>
                <a:cs typeface="Helvetica Neue"/>
                <a:sym typeface="Helvetica Neue"/>
              </a:rPr>
              <a:t>The DLTX features a built-in analog limiter that prevents loud sounds distorting the 24-bit transmission signal. Now the transmitted audio will sound just as good as the on-board 32-bit float recording.</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sz="900">
              <a:solidFill>
                <a:schemeClr val="lt1"/>
              </a:solidFill>
              <a:latin typeface="Helvetica Neue"/>
              <a:ea typeface="Helvetica Neue"/>
              <a:cs typeface="Helvetica Neue"/>
              <a:sym typeface="Helvetica Neue"/>
            </a:endParaRPr>
          </a:p>
        </p:txBody>
      </p:sp>
      <p:sp>
        <p:nvSpPr>
          <p:cNvPr id="135" name="Google Shape;135;p30"/>
          <p:cNvSpPr txBox="1"/>
          <p:nvPr/>
        </p:nvSpPr>
        <p:spPr>
          <a:xfrm>
            <a:off x="7019700" y="2003000"/>
            <a:ext cx="1942800" cy="283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100">
                <a:solidFill>
                  <a:schemeClr val="lt1"/>
                </a:solidFill>
                <a:latin typeface="Helvetica Neue"/>
                <a:ea typeface="Helvetica Neue"/>
                <a:cs typeface="Helvetica Neue"/>
                <a:sym typeface="Helvetica Neue"/>
              </a:rPr>
              <a:t>Pair 48 devices to a phone, supports BT TC via TC-2, and stronger wireless network.</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1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900">
                <a:solidFill>
                  <a:schemeClr val="lt1"/>
                </a:solidFill>
                <a:latin typeface="Helvetica Neue"/>
                <a:ea typeface="Helvetica Neue"/>
                <a:cs typeface="Helvetica Neue"/>
                <a:sym typeface="Helvetica Neue"/>
              </a:rPr>
              <a:t>The DLTX is our first transmitter to embrace the new BT module we are now using in the PR-2. This will give it extra features as the rest of our ecosystem grows.</a:t>
            </a:r>
            <a:endParaRPr sz="900">
              <a:solidFill>
                <a:schemeClr val="lt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100">
              <a:solidFill>
                <a:schemeClr val="lt1"/>
              </a:solidFill>
              <a:latin typeface="Helvetica Neue"/>
              <a:ea typeface="Helvetica Neue"/>
              <a:cs typeface="Helvetica Neue"/>
              <a:sym typeface="Helvetica Neue"/>
            </a:endParaRPr>
          </a:p>
        </p:txBody>
      </p:sp>
      <p:pic>
        <p:nvPicPr>
          <p:cNvPr id="136" name="Google Shape;136;p30"/>
          <p:cNvPicPr preferRelativeResize="0"/>
          <p:nvPr/>
        </p:nvPicPr>
        <p:blipFill rotWithShape="1">
          <a:blip r:embed="rId3">
            <a:alphaModFix/>
          </a:blip>
          <a:srcRect b="12816" l="0" r="0" t="0"/>
          <a:stretch/>
        </p:blipFill>
        <p:spPr>
          <a:xfrm>
            <a:off x="223950" y="917088"/>
            <a:ext cx="315075" cy="274675"/>
          </a:xfrm>
          <a:prstGeom prst="rect">
            <a:avLst/>
          </a:prstGeom>
          <a:noFill/>
          <a:ln>
            <a:noFill/>
          </a:ln>
        </p:spPr>
      </p:pic>
      <p:pic>
        <p:nvPicPr>
          <p:cNvPr id="137" name="Google Shape;137;p30"/>
          <p:cNvPicPr preferRelativeResize="0"/>
          <p:nvPr/>
        </p:nvPicPr>
        <p:blipFill rotWithShape="1">
          <a:blip r:embed="rId4">
            <a:alphaModFix/>
          </a:blip>
          <a:srcRect b="14813" l="0" r="0" t="0"/>
          <a:stretch/>
        </p:blipFill>
        <p:spPr>
          <a:xfrm>
            <a:off x="2496500" y="890751"/>
            <a:ext cx="384263" cy="327350"/>
          </a:xfrm>
          <a:prstGeom prst="rect">
            <a:avLst/>
          </a:prstGeom>
          <a:noFill/>
          <a:ln>
            <a:noFill/>
          </a:ln>
        </p:spPr>
      </p:pic>
      <p:pic>
        <p:nvPicPr>
          <p:cNvPr id="138" name="Google Shape;138;p30"/>
          <p:cNvPicPr preferRelativeResize="0"/>
          <p:nvPr/>
        </p:nvPicPr>
        <p:blipFill rotWithShape="1">
          <a:blip r:embed="rId5">
            <a:alphaModFix/>
          </a:blip>
          <a:srcRect b="13323" l="0" r="0" t="-8761"/>
          <a:stretch/>
        </p:blipFill>
        <p:spPr>
          <a:xfrm>
            <a:off x="4811750" y="904100"/>
            <a:ext cx="315063" cy="300675"/>
          </a:xfrm>
          <a:prstGeom prst="rect">
            <a:avLst/>
          </a:prstGeom>
          <a:noFill/>
          <a:ln>
            <a:noFill/>
          </a:ln>
        </p:spPr>
      </p:pic>
      <p:pic>
        <p:nvPicPr>
          <p:cNvPr id="139" name="Google Shape;139;p30"/>
          <p:cNvPicPr preferRelativeResize="0"/>
          <p:nvPr/>
        </p:nvPicPr>
        <p:blipFill rotWithShape="1">
          <a:blip r:embed="rId6">
            <a:alphaModFix/>
          </a:blip>
          <a:srcRect b="14170" l="0" r="0" t="0"/>
          <a:stretch/>
        </p:blipFill>
        <p:spPr>
          <a:xfrm>
            <a:off x="7057800" y="904100"/>
            <a:ext cx="350313" cy="300674"/>
          </a:xfrm>
          <a:prstGeom prst="rect">
            <a:avLst/>
          </a:prstGeom>
          <a:noFill/>
          <a:ln>
            <a:noFill/>
          </a:ln>
        </p:spPr>
      </p:pic>
      <p:sp>
        <p:nvSpPr>
          <p:cNvPr id="140" name="Google Shape;140;p30"/>
          <p:cNvSpPr/>
          <p:nvPr/>
        </p:nvSpPr>
        <p:spPr>
          <a:xfrm>
            <a:off x="263075" y="115000"/>
            <a:ext cx="16650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Primary </a:t>
            </a:r>
            <a:r>
              <a:rPr lang="en" sz="800">
                <a:solidFill>
                  <a:srgbClr val="FFFFFF"/>
                </a:solidFill>
                <a:latin typeface="Helvetica Neue"/>
                <a:ea typeface="Helvetica Neue"/>
                <a:cs typeface="Helvetica Neue"/>
                <a:sym typeface="Helvetica Neue"/>
              </a:rPr>
              <a:t>Value Propositions</a:t>
            </a:r>
            <a:endParaRPr sz="800">
              <a:solidFill>
                <a:srgbClr val="FFFFFF"/>
              </a:solidFill>
              <a:latin typeface="Helvetica Neue"/>
              <a:ea typeface="Helvetica Neue"/>
              <a:cs typeface="Helvetica Neue"/>
              <a:sym typeface="Helvetica Neue"/>
            </a:endParaRPr>
          </a:p>
        </p:txBody>
      </p:sp>
      <p:pic>
        <p:nvPicPr>
          <p:cNvPr id="141" name="Google Shape;141;p30"/>
          <p:cNvPicPr preferRelativeResize="0"/>
          <p:nvPr/>
        </p:nvPicPr>
        <p:blipFill>
          <a:blip r:embed="rId7">
            <a:alphaModFix/>
          </a:blip>
          <a:stretch>
            <a:fillRect/>
          </a:stretch>
        </p:blipFill>
        <p:spPr>
          <a:xfrm>
            <a:off x="8635275" y="43925"/>
            <a:ext cx="417600" cy="417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45" name="Shape 145"/>
        <p:cNvGrpSpPr/>
        <p:nvPr/>
      </p:nvGrpSpPr>
      <p:grpSpPr>
        <a:xfrm>
          <a:off x="0" y="0"/>
          <a:ext cx="0" cy="0"/>
          <a:chOff x="0" y="0"/>
          <a:chExt cx="0" cy="0"/>
        </a:xfrm>
      </p:grpSpPr>
      <p:pic>
        <p:nvPicPr>
          <p:cNvPr id="146" name="Google Shape;146;p31"/>
          <p:cNvPicPr preferRelativeResize="0"/>
          <p:nvPr/>
        </p:nvPicPr>
        <p:blipFill rotWithShape="1">
          <a:blip r:embed="rId3">
            <a:alphaModFix/>
          </a:blip>
          <a:srcRect b="1351" l="0" r="0" t="0"/>
          <a:stretch/>
        </p:blipFill>
        <p:spPr>
          <a:xfrm>
            <a:off x="0" y="0"/>
            <a:ext cx="9144002" cy="5143500"/>
          </a:xfrm>
          <a:prstGeom prst="rect">
            <a:avLst/>
          </a:prstGeom>
          <a:noFill/>
          <a:ln>
            <a:noFill/>
          </a:ln>
        </p:spPr>
      </p:pic>
      <p:sp>
        <p:nvSpPr>
          <p:cNvPr id="147" name="Google Shape;147;p31"/>
          <p:cNvSpPr txBox="1"/>
          <p:nvPr>
            <p:ph idx="12" type="sldNum"/>
          </p:nvPr>
        </p:nvSpPr>
        <p:spPr>
          <a:xfrm>
            <a:off x="8688415" y="4832658"/>
            <a:ext cx="260700" cy="115500"/>
          </a:xfrm>
          <a:prstGeom prst="rect">
            <a:avLst/>
          </a:prstGeom>
        </p:spPr>
        <p:txBody>
          <a:bodyPr anchorCtr="0" anchor="b" bIns="19050" lIns="19050" spcFirstLastPara="1" rIns="19050" wrap="square" tIns="19050">
            <a:spAutoFit/>
          </a:bodyPr>
          <a:lstStyle/>
          <a:p>
            <a:pPr indent="0" lvl="0" marL="0" rtl="0" algn="r">
              <a:spcBef>
                <a:spcPts val="0"/>
              </a:spcBef>
              <a:spcAft>
                <a:spcPts val="0"/>
              </a:spcAft>
              <a:buClr>
                <a:srgbClr val="FFFFFF"/>
              </a:buClr>
              <a:buSzPts val="500"/>
              <a:buFont typeface="Arial"/>
              <a:buNone/>
            </a:pPr>
            <a:fld id="{00000000-1234-1234-1234-123412341234}" type="slidenum">
              <a:rPr lang="en"/>
              <a:t>‹#›</a:t>
            </a:fld>
            <a:endParaRPr/>
          </a:p>
        </p:txBody>
      </p:sp>
      <p:sp>
        <p:nvSpPr>
          <p:cNvPr id="148" name="Google Shape;148;p31"/>
          <p:cNvSpPr txBox="1"/>
          <p:nvPr/>
        </p:nvSpPr>
        <p:spPr>
          <a:xfrm>
            <a:off x="1793569" y="2012138"/>
            <a:ext cx="1761600" cy="504600"/>
          </a:xfrm>
          <a:prstGeom prst="rect">
            <a:avLst/>
          </a:prstGeom>
          <a:noFill/>
          <a:ln>
            <a:noFill/>
          </a:ln>
        </p:spPr>
        <p:txBody>
          <a:bodyPr anchorCtr="0" anchor="t" bIns="34275" lIns="34275" spcFirstLastPara="1" rIns="34275" wrap="square" tIns="34275">
            <a:noAutofit/>
          </a:bodyPr>
          <a:lstStyle/>
          <a:p>
            <a:pPr indent="0" lvl="0" marL="0" rtl="0" algn="l">
              <a:spcBef>
                <a:spcPts val="0"/>
              </a:spcBef>
              <a:spcAft>
                <a:spcPts val="0"/>
              </a:spcAft>
              <a:buNone/>
            </a:pPr>
            <a:r>
              <a:t/>
            </a:r>
            <a:endParaRPr sz="500"/>
          </a:p>
        </p:txBody>
      </p:sp>
      <p:sp>
        <p:nvSpPr>
          <p:cNvPr id="149" name="Google Shape;149;p31"/>
          <p:cNvSpPr txBox="1"/>
          <p:nvPr/>
        </p:nvSpPr>
        <p:spPr>
          <a:xfrm>
            <a:off x="428450" y="1888350"/>
            <a:ext cx="3563400" cy="2537400"/>
          </a:xfrm>
          <a:prstGeom prst="rect">
            <a:avLst/>
          </a:prstGeom>
          <a:noFill/>
          <a:ln>
            <a:noFill/>
          </a:ln>
        </p:spPr>
        <p:txBody>
          <a:bodyPr anchorCtr="0" anchor="t" bIns="34275" lIns="34275" spcFirstLastPara="1" rIns="34275" wrap="square" tIns="34275">
            <a:noAutofit/>
          </a:bodyPr>
          <a:lstStyle/>
          <a:p>
            <a:pPr indent="0" lvl="0" marL="0" rtl="0" algn="l">
              <a:spcBef>
                <a:spcPts val="0"/>
              </a:spcBef>
              <a:spcAft>
                <a:spcPts val="0"/>
              </a:spcAft>
              <a:buClr>
                <a:srgbClr val="000000"/>
              </a:buClr>
              <a:buFont typeface="Arial"/>
              <a:buNone/>
            </a:pPr>
            <a:r>
              <a:rPr b="1" lang="en" sz="1800">
                <a:solidFill>
                  <a:srgbClr val="FFC600"/>
                </a:solidFill>
                <a:latin typeface="Helvetica Neue"/>
                <a:ea typeface="Helvetica Neue"/>
                <a:cs typeface="Helvetica Neue"/>
                <a:sym typeface="Helvetica Neue"/>
              </a:rPr>
              <a:t>Record + Transmit XLR Audio</a:t>
            </a:r>
            <a:endParaRPr b="1" sz="2200">
              <a:solidFill>
                <a:srgbClr val="FFC600"/>
              </a:solidFill>
              <a:latin typeface="Helvetica Neue"/>
              <a:ea typeface="Helvetica Neue"/>
              <a:cs typeface="Helvetica Neue"/>
              <a:sym typeface="Helvetica Neue"/>
            </a:endParaRPr>
          </a:p>
          <a:p>
            <a:pPr indent="0" lvl="0" marL="0" rtl="0" algn="just">
              <a:lnSpc>
                <a:spcPct val="115000"/>
              </a:lnSpc>
              <a:spcBef>
                <a:spcPts val="0"/>
              </a:spcBef>
              <a:spcAft>
                <a:spcPts val="0"/>
              </a:spcAft>
              <a:buNone/>
            </a:pPr>
            <a:r>
              <a:t/>
            </a:r>
            <a:endParaRPr sz="800">
              <a:solidFill>
                <a:schemeClr val="dk1"/>
              </a:solidFill>
              <a:latin typeface="Helvetica Neue"/>
              <a:ea typeface="Helvetica Neue"/>
              <a:cs typeface="Helvetica Neue"/>
              <a:sym typeface="Helvetica Neue"/>
            </a:endParaRPr>
          </a:p>
          <a:p>
            <a:pPr indent="0" lvl="0" marL="0" rtl="0" algn="l">
              <a:lnSpc>
                <a:spcPct val="115000"/>
              </a:lnSpc>
              <a:spcBef>
                <a:spcPts val="300"/>
              </a:spcBef>
              <a:spcAft>
                <a:spcPts val="0"/>
              </a:spcAft>
              <a:buNone/>
            </a:pPr>
            <a:r>
              <a:rPr lang="en" sz="1000">
                <a:solidFill>
                  <a:schemeClr val="dk1"/>
                </a:solidFill>
                <a:latin typeface="Helvetica Neue"/>
                <a:ea typeface="Helvetica Neue"/>
                <a:cs typeface="Helvetica Neue"/>
                <a:sym typeface="Helvetica Neue"/>
              </a:rPr>
              <a:t>The </a:t>
            </a:r>
            <a:r>
              <a:rPr lang="en" sz="1000">
                <a:solidFill>
                  <a:srgbClr val="FFC600"/>
                </a:solidFill>
                <a:latin typeface="Helvetica Neue"/>
                <a:ea typeface="Helvetica Neue"/>
                <a:cs typeface="Helvetica Neue"/>
                <a:sym typeface="Helvetica Neue"/>
              </a:rPr>
              <a:t>DLTX can be mounted on a boom pole</a:t>
            </a:r>
            <a:r>
              <a:rPr lang="en" sz="1000">
                <a:solidFill>
                  <a:schemeClr val="dk1"/>
                </a:solidFill>
                <a:latin typeface="Helvetica Neue"/>
                <a:ea typeface="Helvetica Neue"/>
                <a:cs typeface="Helvetica Neue"/>
                <a:sym typeface="Helvetica Neue"/>
              </a:rPr>
              <a:t> via it’s unique boom pole mount (sold separately). When paired with the L3 Link cable (sold separately), the DLTX is the perfect boom pole transmitter because of its lightweight nature and external antenna. The DLTX  should be able to out transmit a actor as far as worn DBTX while using a lower RF power setting. </a:t>
            </a:r>
            <a:endParaRPr sz="1000">
              <a:solidFill>
                <a:schemeClr val="dk1"/>
              </a:solidFill>
              <a:latin typeface="Helvetica Neue"/>
              <a:ea typeface="Helvetica Neue"/>
              <a:cs typeface="Helvetica Neue"/>
              <a:sym typeface="Helvetica Neue"/>
            </a:endParaRPr>
          </a:p>
          <a:p>
            <a:pPr indent="0" lvl="0" marL="0" rtl="0" algn="l">
              <a:lnSpc>
                <a:spcPct val="115000"/>
              </a:lnSpc>
              <a:spcBef>
                <a:spcPts val="300"/>
              </a:spcBef>
              <a:spcAft>
                <a:spcPts val="0"/>
              </a:spcAft>
              <a:buNone/>
            </a:pPr>
            <a:r>
              <a:t/>
            </a:r>
            <a:endParaRPr sz="1000">
              <a:solidFill>
                <a:schemeClr val="dk1"/>
              </a:solidFill>
              <a:latin typeface="Helvetica Neue"/>
              <a:ea typeface="Helvetica Neue"/>
              <a:cs typeface="Helvetica Neue"/>
              <a:sym typeface="Helvetica Neue"/>
            </a:endParaRPr>
          </a:p>
          <a:p>
            <a:pPr indent="0" lvl="0" marL="0" rtl="0" algn="l">
              <a:lnSpc>
                <a:spcPct val="115000"/>
              </a:lnSpc>
              <a:spcBef>
                <a:spcPts val="300"/>
              </a:spcBef>
              <a:spcAft>
                <a:spcPts val="0"/>
              </a:spcAft>
              <a:buNone/>
            </a:pPr>
            <a:r>
              <a:rPr lang="en" sz="1000">
                <a:solidFill>
                  <a:schemeClr val="dk1"/>
                </a:solidFill>
                <a:latin typeface="Helvetica Neue"/>
                <a:ea typeface="Helvetica Neue"/>
                <a:cs typeface="Helvetica Neue"/>
                <a:sym typeface="Helvetica Neue"/>
              </a:rPr>
              <a:t>When talking about this, make note that </a:t>
            </a:r>
            <a:r>
              <a:rPr b="1" lang="en" sz="1000">
                <a:solidFill>
                  <a:srgbClr val="FFC600"/>
                </a:solidFill>
                <a:latin typeface="Helvetica Neue"/>
                <a:ea typeface="Helvetica Neue"/>
                <a:cs typeface="Helvetica Neue"/>
                <a:sym typeface="Helvetica Neue"/>
              </a:rPr>
              <a:t>other systems that can do this cost $2,700 USD</a:t>
            </a:r>
            <a:r>
              <a:rPr lang="en" sz="1000">
                <a:solidFill>
                  <a:schemeClr val="dk1"/>
                </a:solidFill>
                <a:latin typeface="Helvetica Neue"/>
                <a:ea typeface="Helvetica Neue"/>
                <a:cs typeface="Helvetica Neue"/>
                <a:sym typeface="Helvetica Neue"/>
              </a:rPr>
              <a:t>!</a:t>
            </a:r>
            <a:endParaRPr sz="1000">
              <a:solidFill>
                <a:schemeClr val="dk1"/>
              </a:solidFill>
              <a:latin typeface="Helvetica Neue"/>
              <a:ea typeface="Helvetica Neue"/>
              <a:cs typeface="Helvetica Neue"/>
              <a:sym typeface="Helvetica Neue"/>
            </a:endParaRPr>
          </a:p>
          <a:p>
            <a:pPr indent="0" lvl="0" marL="0" rtl="0" algn="l">
              <a:lnSpc>
                <a:spcPct val="115000"/>
              </a:lnSpc>
              <a:spcBef>
                <a:spcPts val="300"/>
              </a:spcBef>
              <a:spcAft>
                <a:spcPts val="0"/>
              </a:spcAft>
              <a:buNone/>
            </a:pPr>
            <a:r>
              <a:t/>
            </a:r>
            <a:endParaRPr sz="11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sz="500"/>
          </a:p>
        </p:txBody>
      </p:sp>
      <p:sp>
        <p:nvSpPr>
          <p:cNvPr id="150" name="Google Shape;150;p31"/>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51" name="Google Shape;151;p31"/>
          <p:cNvPicPr preferRelativeResize="0"/>
          <p:nvPr/>
        </p:nvPicPr>
        <p:blipFill>
          <a:blip r:embed="rId4">
            <a:alphaModFix/>
          </a:blip>
          <a:stretch>
            <a:fillRect/>
          </a:stretch>
        </p:blipFill>
        <p:spPr>
          <a:xfrm>
            <a:off x="8635275" y="43925"/>
            <a:ext cx="417600" cy="417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32"/>
          <p:cNvPicPr preferRelativeResize="0"/>
          <p:nvPr/>
        </p:nvPicPr>
        <p:blipFill rotWithShape="1">
          <a:blip r:embed="rId3">
            <a:alphaModFix/>
          </a:blip>
          <a:srcRect b="34664" l="47537" r="16882" t="24877"/>
          <a:stretch/>
        </p:blipFill>
        <p:spPr>
          <a:xfrm>
            <a:off x="0" y="43926"/>
            <a:ext cx="7175470" cy="5099574"/>
          </a:xfrm>
          <a:prstGeom prst="rect">
            <a:avLst/>
          </a:prstGeom>
          <a:noFill/>
          <a:ln>
            <a:noFill/>
          </a:ln>
        </p:spPr>
      </p:pic>
      <p:sp>
        <p:nvSpPr>
          <p:cNvPr id="157" name="Google Shape;157;p32"/>
          <p:cNvSpPr txBox="1"/>
          <p:nvPr>
            <p:ph idx="12" type="sldNum"/>
          </p:nvPr>
        </p:nvSpPr>
        <p:spPr>
          <a:xfrm>
            <a:off x="8741549" y="4795084"/>
            <a:ext cx="260700" cy="115500"/>
          </a:xfrm>
          <a:prstGeom prst="rect">
            <a:avLst/>
          </a:prstGeom>
        </p:spPr>
        <p:txBody>
          <a:bodyPr anchorCtr="0" anchor="t" bIns="19050" lIns="19050" spcFirstLastPara="1" rIns="19050" wrap="square" tIns="19050">
            <a:spAutoFit/>
          </a:bodyPr>
          <a:lstStyle/>
          <a:p>
            <a:pPr indent="0" lvl="0" marL="0" rtl="0" algn="r">
              <a:spcBef>
                <a:spcPts val="0"/>
              </a:spcBef>
              <a:spcAft>
                <a:spcPts val="0"/>
              </a:spcAft>
              <a:buNone/>
            </a:pPr>
            <a:fld id="{00000000-1234-1234-1234-123412341234}" type="slidenum">
              <a:rPr lang="en"/>
              <a:t>‹#›</a:t>
            </a:fld>
            <a:endParaRPr/>
          </a:p>
        </p:txBody>
      </p:sp>
      <p:sp>
        <p:nvSpPr>
          <p:cNvPr id="158" name="Google Shape;158;p32"/>
          <p:cNvSpPr txBox="1"/>
          <p:nvPr/>
        </p:nvSpPr>
        <p:spPr>
          <a:xfrm>
            <a:off x="4161400" y="689750"/>
            <a:ext cx="4269000" cy="492600"/>
          </a:xfrm>
          <a:prstGeom prst="rect">
            <a:avLst/>
          </a:prstGeom>
          <a:noFill/>
          <a:ln>
            <a:noFill/>
          </a:ln>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b="1" lang="en" sz="2200">
                <a:solidFill>
                  <a:srgbClr val="FFC600"/>
                </a:solidFill>
                <a:latin typeface="Helvetica Neue"/>
                <a:ea typeface="Helvetica Neue"/>
                <a:cs typeface="Helvetica Neue"/>
                <a:sym typeface="Helvetica Neue"/>
              </a:rPr>
              <a:t>Professional LEMO™ Port</a:t>
            </a:r>
            <a:endParaRPr sz="2200">
              <a:solidFill>
                <a:srgbClr val="FFC600"/>
              </a:solidFill>
              <a:latin typeface="Helvetica Neue Light"/>
              <a:ea typeface="Helvetica Neue Light"/>
              <a:cs typeface="Helvetica Neue Light"/>
              <a:sym typeface="Helvetica Neue Light"/>
            </a:endParaRPr>
          </a:p>
        </p:txBody>
      </p:sp>
      <p:sp>
        <p:nvSpPr>
          <p:cNvPr id="159" name="Google Shape;159;p32"/>
          <p:cNvSpPr txBox="1"/>
          <p:nvPr/>
        </p:nvSpPr>
        <p:spPr>
          <a:xfrm>
            <a:off x="4982375" y="1106150"/>
            <a:ext cx="3455100" cy="2439600"/>
          </a:xfrm>
          <a:prstGeom prst="rect">
            <a:avLst/>
          </a:prstGeom>
          <a:noFill/>
          <a:ln>
            <a:noFill/>
          </a:ln>
        </p:spPr>
        <p:txBody>
          <a:bodyPr anchorCtr="0" anchor="t" bIns="91425" lIns="91425" spcFirstLastPara="1" rIns="91425" wrap="square" tIns="91425">
            <a:spAutoFit/>
          </a:bodyPr>
          <a:lstStyle/>
          <a:p>
            <a:pPr indent="0" lvl="0" marL="0" rtl="0" algn="r">
              <a:lnSpc>
                <a:spcPct val="115000"/>
              </a:lnSpc>
              <a:spcBef>
                <a:spcPts val="0"/>
              </a:spcBef>
              <a:spcAft>
                <a:spcPts val="0"/>
              </a:spcAft>
              <a:buNone/>
            </a:pPr>
            <a:r>
              <a:rPr lang="en" sz="1000">
                <a:solidFill>
                  <a:schemeClr val="dk1"/>
                </a:solidFill>
                <a:latin typeface="Helvetica Neue Light"/>
                <a:ea typeface="Helvetica Neue Light"/>
                <a:cs typeface="Helvetica Neue Light"/>
                <a:sym typeface="Helvetica Neue Light"/>
              </a:rPr>
              <a:t>Lemo ports are more durable, offer the </a:t>
            </a:r>
            <a:r>
              <a:rPr lang="en" sz="1000">
                <a:solidFill>
                  <a:schemeClr val="dk1"/>
                </a:solidFill>
                <a:latin typeface="Helvetica Neue Light"/>
                <a:ea typeface="Helvetica Neue Light"/>
                <a:cs typeface="Helvetica Neue Light"/>
                <a:sym typeface="Helvetica Neue Light"/>
              </a:rPr>
              <a:t>ability</a:t>
            </a:r>
            <a:r>
              <a:rPr lang="en" sz="1000">
                <a:solidFill>
                  <a:schemeClr val="dk1"/>
                </a:solidFill>
                <a:latin typeface="Helvetica Neue Light"/>
                <a:ea typeface="Helvetica Neue Light"/>
                <a:cs typeface="Helvetica Neue Light"/>
                <a:sym typeface="Helvetica Neue Light"/>
              </a:rPr>
              <a:t> to provide a </a:t>
            </a:r>
            <a:r>
              <a:rPr lang="en" sz="1000">
                <a:solidFill>
                  <a:schemeClr val="dk1"/>
                </a:solidFill>
                <a:latin typeface="Helvetica Neue Light"/>
                <a:ea typeface="Helvetica Neue Light"/>
                <a:cs typeface="Helvetica Neue Light"/>
                <a:sym typeface="Helvetica Neue Light"/>
              </a:rPr>
              <a:t>balanced</a:t>
            </a:r>
            <a:r>
              <a:rPr lang="en" sz="1000">
                <a:solidFill>
                  <a:schemeClr val="dk1"/>
                </a:solidFill>
                <a:latin typeface="Helvetica Neue Light"/>
                <a:ea typeface="Helvetica Neue Light"/>
                <a:cs typeface="Helvetica Neue Light"/>
                <a:sym typeface="Helvetica Neue Light"/>
              </a:rPr>
              <a:t> microphone input, and supports high voltage like 48V phantom power.</a:t>
            </a:r>
            <a:endParaRPr sz="1000">
              <a:solidFill>
                <a:schemeClr val="dk1"/>
              </a:solidFill>
              <a:latin typeface="Helvetica Neue Light"/>
              <a:ea typeface="Helvetica Neue Light"/>
              <a:cs typeface="Helvetica Neue Light"/>
              <a:sym typeface="Helvetica Neue Light"/>
            </a:endParaRPr>
          </a:p>
          <a:p>
            <a:pPr indent="0" lvl="0" marL="0" rtl="0" algn="r">
              <a:lnSpc>
                <a:spcPct val="115000"/>
              </a:lnSpc>
              <a:spcBef>
                <a:spcPts val="300"/>
              </a:spcBef>
              <a:spcAft>
                <a:spcPts val="0"/>
              </a:spcAft>
              <a:buNone/>
            </a:pPr>
            <a:r>
              <a:t/>
            </a:r>
            <a:endParaRPr sz="1000">
              <a:solidFill>
                <a:schemeClr val="dk1"/>
              </a:solidFill>
              <a:latin typeface="Helvetica Neue Light"/>
              <a:ea typeface="Helvetica Neue Light"/>
              <a:cs typeface="Helvetica Neue Light"/>
              <a:sym typeface="Helvetica Neue Light"/>
            </a:endParaRPr>
          </a:p>
          <a:p>
            <a:pPr indent="0" lvl="0" marL="0" rtl="0" algn="r">
              <a:lnSpc>
                <a:spcPct val="115000"/>
              </a:lnSpc>
              <a:spcBef>
                <a:spcPts val="300"/>
              </a:spcBef>
              <a:spcAft>
                <a:spcPts val="0"/>
              </a:spcAft>
              <a:buNone/>
            </a:pPr>
            <a:r>
              <a:rPr lang="en" sz="1000">
                <a:solidFill>
                  <a:schemeClr val="dk1"/>
                </a:solidFill>
                <a:latin typeface="Helvetica Neue Light"/>
                <a:ea typeface="Helvetica Neue Light"/>
                <a:cs typeface="Helvetica Neue Light"/>
                <a:sym typeface="Helvetica Neue Light"/>
              </a:rPr>
              <a:t>All wireless bands also supports the same pinout for the 3-Pin LEMO port. This means </a:t>
            </a:r>
            <a:r>
              <a:rPr b="1" lang="en" sz="1000">
                <a:solidFill>
                  <a:srgbClr val="FFC600"/>
                </a:solidFill>
                <a:latin typeface="Helvetica Neue"/>
                <a:ea typeface="Helvetica Neue"/>
                <a:cs typeface="Helvetica Neue"/>
                <a:sym typeface="Helvetica Neue"/>
              </a:rPr>
              <a:t>all LEMO lavaliers are compatible with the DLTX. This make leaning a demo kit to a KOl easier for doing a </a:t>
            </a:r>
            <a:r>
              <a:rPr b="1" lang="en" sz="1000">
                <a:solidFill>
                  <a:srgbClr val="FFC600"/>
                </a:solidFill>
                <a:latin typeface="Helvetica Neue"/>
                <a:ea typeface="Helvetica Neue"/>
                <a:cs typeface="Helvetica Neue"/>
                <a:sym typeface="Helvetica Neue"/>
              </a:rPr>
              <a:t>comparison</a:t>
            </a:r>
            <a:r>
              <a:rPr b="1" lang="en" sz="1000">
                <a:solidFill>
                  <a:srgbClr val="FFC600"/>
                </a:solidFill>
                <a:latin typeface="Helvetica Neue"/>
                <a:ea typeface="Helvetica Neue"/>
                <a:cs typeface="Helvetica Neue"/>
                <a:sym typeface="Helvetica Neue"/>
              </a:rPr>
              <a:t>.</a:t>
            </a:r>
            <a:endParaRPr b="1" sz="1000">
              <a:solidFill>
                <a:srgbClr val="FFC600"/>
              </a:solidFill>
              <a:latin typeface="Helvetica Neue"/>
              <a:ea typeface="Helvetica Neue"/>
              <a:cs typeface="Helvetica Neue"/>
              <a:sym typeface="Helvetica Neue"/>
            </a:endParaRPr>
          </a:p>
          <a:p>
            <a:pPr indent="0" lvl="0" marL="0" rtl="0" algn="r">
              <a:lnSpc>
                <a:spcPct val="115000"/>
              </a:lnSpc>
              <a:spcBef>
                <a:spcPts val="300"/>
              </a:spcBef>
              <a:spcAft>
                <a:spcPts val="0"/>
              </a:spcAft>
              <a:buNone/>
            </a:pPr>
            <a:r>
              <a:t/>
            </a:r>
            <a:endParaRPr b="1" sz="1000">
              <a:solidFill>
                <a:srgbClr val="FFC600"/>
              </a:solidFill>
              <a:latin typeface="Helvetica Neue"/>
              <a:ea typeface="Helvetica Neue"/>
              <a:cs typeface="Helvetica Neue"/>
              <a:sym typeface="Helvetica Neue"/>
            </a:endParaRPr>
          </a:p>
          <a:p>
            <a:pPr indent="0" lvl="0" marL="0" rtl="0" algn="r">
              <a:lnSpc>
                <a:spcPct val="115000"/>
              </a:lnSpc>
              <a:spcBef>
                <a:spcPts val="300"/>
              </a:spcBef>
              <a:spcAft>
                <a:spcPts val="300"/>
              </a:spcAft>
              <a:buNone/>
            </a:pPr>
            <a:r>
              <a:rPr b="1" lang="en" sz="1000">
                <a:solidFill>
                  <a:srgbClr val="FFC600"/>
                </a:solidFill>
                <a:latin typeface="Helvetica Neue"/>
                <a:ea typeface="Helvetica Neue"/>
                <a:cs typeface="Helvetica Neue"/>
                <a:sym typeface="Helvetica Neue"/>
              </a:rPr>
              <a:t>The next cheapest LEMO transmitter is 150% the price </a:t>
            </a:r>
            <a:r>
              <a:rPr lang="en" sz="1000">
                <a:solidFill>
                  <a:schemeClr val="dk1"/>
                </a:solidFill>
                <a:latin typeface="Helvetica Neue Light"/>
                <a:ea typeface="Helvetica Neue Light"/>
                <a:cs typeface="Helvetica Neue Light"/>
                <a:sym typeface="Helvetica Neue Light"/>
              </a:rPr>
              <a:t>and doesn’t feature the </a:t>
            </a:r>
            <a:r>
              <a:rPr lang="en" sz="1000">
                <a:solidFill>
                  <a:schemeClr val="dk1"/>
                </a:solidFill>
                <a:latin typeface="Helvetica Neue Light"/>
                <a:ea typeface="Helvetica Neue Light"/>
                <a:cs typeface="Helvetica Neue Light"/>
                <a:sym typeface="Helvetica Neue Light"/>
              </a:rPr>
              <a:t>ability</a:t>
            </a:r>
            <a:r>
              <a:rPr lang="en" sz="1000">
                <a:solidFill>
                  <a:schemeClr val="dk1"/>
                </a:solidFill>
                <a:latin typeface="Helvetica Neue Light"/>
                <a:ea typeface="Helvetica Neue Light"/>
                <a:cs typeface="Helvetica Neue Light"/>
                <a:sym typeface="Helvetica Neue Light"/>
              </a:rPr>
              <a:t> to be remote </a:t>
            </a:r>
            <a:r>
              <a:rPr lang="en" sz="1000">
                <a:solidFill>
                  <a:schemeClr val="dk1"/>
                </a:solidFill>
                <a:latin typeface="Helvetica Neue Light"/>
                <a:ea typeface="Helvetica Neue Light"/>
                <a:cs typeface="Helvetica Neue Light"/>
                <a:sym typeface="Helvetica Neue Light"/>
              </a:rPr>
              <a:t>controlled</a:t>
            </a:r>
            <a:r>
              <a:rPr lang="en" sz="1000">
                <a:solidFill>
                  <a:schemeClr val="dk1"/>
                </a:solidFill>
                <a:latin typeface="Helvetica Neue Light"/>
                <a:ea typeface="Helvetica Neue Light"/>
                <a:cs typeface="Helvetica Neue Light"/>
                <a:sym typeface="Helvetica Neue Light"/>
              </a:rPr>
              <a:t>.</a:t>
            </a:r>
            <a:endParaRPr sz="1000">
              <a:solidFill>
                <a:schemeClr val="dk1"/>
              </a:solidFill>
              <a:latin typeface="Helvetica Neue Light"/>
              <a:ea typeface="Helvetica Neue Light"/>
              <a:cs typeface="Helvetica Neue Light"/>
              <a:sym typeface="Helvetica Neue Light"/>
            </a:endParaRPr>
          </a:p>
        </p:txBody>
      </p:sp>
      <p:sp>
        <p:nvSpPr>
          <p:cNvPr id="160" name="Google Shape;160;p32"/>
          <p:cNvSpPr/>
          <p:nvPr/>
        </p:nvSpPr>
        <p:spPr>
          <a:xfrm>
            <a:off x="263075" y="115000"/>
            <a:ext cx="2039400" cy="171300"/>
          </a:xfrm>
          <a:prstGeom prst="roundRect">
            <a:avLst>
              <a:gd fmla="val 16667"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FFFFFF"/>
                </a:solidFill>
                <a:latin typeface="Helvetica Neue"/>
                <a:ea typeface="Helvetica Neue"/>
                <a:cs typeface="Helvetica Neue"/>
                <a:sym typeface="Helvetica Neue"/>
              </a:rPr>
              <a:t>Value Propositions: Demonstrated</a:t>
            </a:r>
            <a:endParaRPr sz="800">
              <a:solidFill>
                <a:srgbClr val="FFFFFF"/>
              </a:solidFill>
              <a:latin typeface="Helvetica Neue"/>
              <a:ea typeface="Helvetica Neue"/>
              <a:cs typeface="Helvetica Neue"/>
              <a:sym typeface="Helvetica Neue"/>
            </a:endParaRPr>
          </a:p>
        </p:txBody>
      </p:sp>
      <p:pic>
        <p:nvPicPr>
          <p:cNvPr id="161" name="Google Shape;161;p32"/>
          <p:cNvPicPr preferRelativeResize="0"/>
          <p:nvPr/>
        </p:nvPicPr>
        <p:blipFill>
          <a:blip r:embed="rId4">
            <a:alphaModFix/>
          </a:blip>
          <a:stretch>
            <a:fillRect/>
          </a:stretch>
        </p:blipFill>
        <p:spPr>
          <a:xfrm>
            <a:off x="8635275" y="43925"/>
            <a:ext cx="417600" cy="417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21_BasicWhite">
  <a:themeElements>
    <a:clrScheme name="21_BasicWhite">
      <a:dk1>
        <a:srgbClr val="FFFFFF"/>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