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5143500" cx="9144000"/>
  <p:notesSz cx="6858000" cy="9144000"/>
  <p:embeddedFontLst>
    <p:embeddedFont>
      <p:font typeface="Proxima Nova"/>
      <p:regular r:id="rId22"/>
      <p:bold r:id="rId23"/>
      <p:italic r:id="rId24"/>
      <p:boldItalic r:id="rId25"/>
    </p:embeddedFont>
    <p:embeddedFont>
      <p:font typeface="Helvetica Neue"/>
      <p:regular r:id="rId26"/>
      <p:bold r:id="rId27"/>
      <p:italic r:id="rId28"/>
      <p:boldItalic r:id="rId29"/>
    </p:embeddedFont>
    <p:embeddedFont>
      <p:font typeface="Helvetica Neue Light"/>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3EFF999-D5F9-43E2-9C98-C5934C805DCF}">
  <a:tblStyle styleId="{73EFF999-D5F9-43E2-9C98-C5934C805DC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ProximaNova-regular.fntdata"/><Relationship Id="rId21" Type="http://schemas.openxmlformats.org/officeDocument/2006/relationships/slide" Target="slides/slide15.xml"/><Relationship Id="rId24" Type="http://schemas.openxmlformats.org/officeDocument/2006/relationships/font" Target="fonts/ProximaNova-italic.fntdata"/><Relationship Id="rId23" Type="http://schemas.openxmlformats.org/officeDocument/2006/relationships/font" Target="fonts/ProximaNova-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HelveticaNeue-regular.fntdata"/><Relationship Id="rId25" Type="http://schemas.openxmlformats.org/officeDocument/2006/relationships/font" Target="fonts/ProximaNova-boldItalic.fntdata"/><Relationship Id="rId28" Type="http://schemas.openxmlformats.org/officeDocument/2006/relationships/font" Target="fonts/HelveticaNeue-italic.fntdata"/><Relationship Id="rId27" Type="http://schemas.openxmlformats.org/officeDocument/2006/relationships/font" Target="fonts/HelveticaNeue-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HelveticaNeue-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HelveticaNeueLight-bold.fntdata"/><Relationship Id="rId30" Type="http://schemas.openxmlformats.org/officeDocument/2006/relationships/font" Target="fonts/HelveticaNeueLight-regular.fntdata"/><Relationship Id="rId11" Type="http://schemas.openxmlformats.org/officeDocument/2006/relationships/slide" Target="slides/slide5.xml"/><Relationship Id="rId33" Type="http://schemas.openxmlformats.org/officeDocument/2006/relationships/font" Target="fonts/HelveticaNeueLight-boldItalic.fntdata"/><Relationship Id="rId10" Type="http://schemas.openxmlformats.org/officeDocument/2006/relationships/slide" Target="slides/slide4.xml"/><Relationship Id="rId32" Type="http://schemas.openxmlformats.org/officeDocument/2006/relationships/font" Target="fonts/HelveticaNeueLight-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e62cd18c62_0_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g2e62cd18c62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2769fcbb85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2769fcbb85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2e549bc55de_6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2e549bc55de_6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L2s product. Closer to retaining customers. Slightly higher in new innovation</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e549bc55de_6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2e549bc55de_6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L2s product. Closer to retaining customers. Slightly higher in new innovation</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769fcbb852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2769fcbb852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L2s product. Closer to retaining customers. Slightly higher in new innovation</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e54eeaf6d5_0_909:notes"/>
          <p:cNvSpPr txBox="1"/>
          <p:nvPr>
            <p:ph idx="1" type="body"/>
          </p:nvPr>
        </p:nvSpPr>
        <p:spPr>
          <a:xfrm>
            <a:off x="685800" y="4343378"/>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2e54eeaf6d5_0_909:notes"/>
          <p:cNvSpPr/>
          <p:nvPr>
            <p:ph idx="2" type="sldImg"/>
          </p:nvPr>
        </p:nvSpPr>
        <p:spPr>
          <a:xfrm>
            <a:off x="1143225" y="685778"/>
            <a:ext cx="4572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2e90403999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2e90403999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e62cd18c62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2e62cd18c62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e54eeaf6d5_0_645:notes"/>
          <p:cNvSpPr txBox="1"/>
          <p:nvPr>
            <p:ph idx="1" type="body"/>
          </p:nvPr>
        </p:nvSpPr>
        <p:spPr>
          <a:xfrm>
            <a:off x="685800" y="4343378"/>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g2e54eeaf6d5_0_645:notes"/>
          <p:cNvSpPr/>
          <p:nvPr>
            <p:ph idx="2" type="sldImg"/>
          </p:nvPr>
        </p:nvSpPr>
        <p:spPr>
          <a:xfrm>
            <a:off x="1143225" y="685778"/>
            <a:ext cx="4572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e54eeaf6d5_0_67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g2e54eeaf6d5_0_67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e54eeaf6d5_0_6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e54eeaf6d5_0_6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2e54eeaf6d5_0_6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2e54eeaf6d5_0_6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e54eeaf6d5_0_7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2e54eeaf6d5_0_7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db10346a2b_9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db10346a2b_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L2s product. Closer to retaining customers. Slightly higher in new innovation</a:t>
            </a:r>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e549bc55de_6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2e549bc55de_6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L2s product. Closer to retaining customers. Slightly higher in new innovation</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aputure.com" TargetMode="Externa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50" name="Shape 50"/>
        <p:cNvGrpSpPr/>
        <p:nvPr/>
      </p:nvGrpSpPr>
      <p:grpSpPr>
        <a:xfrm>
          <a:off x="0" y="0"/>
          <a:ext cx="0" cy="0"/>
          <a:chOff x="0" y="0"/>
          <a:chExt cx="0" cy="0"/>
        </a:xfrm>
      </p:grpSpPr>
      <p:sp>
        <p:nvSpPr>
          <p:cNvPr id="51" name="Google Shape;51;p13"/>
          <p:cNvSpPr txBox="1"/>
          <p:nvPr>
            <p:ph type="title"/>
          </p:nvPr>
        </p:nvSpPr>
        <p:spPr>
          <a:xfrm>
            <a:off x="280900" y="138351"/>
            <a:ext cx="1337400" cy="360600"/>
          </a:xfrm>
          <a:prstGeom prst="rect">
            <a:avLst/>
          </a:prstGeom>
          <a:noFill/>
          <a:ln>
            <a:noFill/>
          </a:ln>
        </p:spPr>
        <p:txBody>
          <a:bodyPr anchorCtr="0" anchor="t" bIns="0" lIns="0" spcFirstLastPara="1" rIns="0" wrap="square" tIns="0">
            <a:spAutoFit/>
          </a:bodyPr>
          <a:lstStyle>
            <a:lvl1pPr lvl="0" rtl="0" algn="l">
              <a:spcBef>
                <a:spcPts val="0"/>
              </a:spcBef>
              <a:spcAft>
                <a:spcPts val="0"/>
              </a:spcAft>
              <a:buSzPts val="2800"/>
              <a:buNone/>
              <a:defRPr b="0" i="0" sz="2200">
                <a:solidFill>
                  <a:schemeClr val="dk1"/>
                </a:solidFill>
                <a:latin typeface="Cambria"/>
                <a:ea typeface="Cambria"/>
                <a:cs typeface="Cambria"/>
                <a:sym typeface="Cambria"/>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225687" y="1861737"/>
            <a:ext cx="4211400" cy="2970000"/>
          </a:xfrm>
          <a:prstGeom prst="rect">
            <a:avLst/>
          </a:prstGeom>
          <a:noFill/>
          <a:ln>
            <a:noFill/>
          </a:ln>
        </p:spPr>
        <p:txBody>
          <a:bodyPr anchorCtr="0" anchor="t" bIns="0" lIns="0" spcFirstLastPara="1" rIns="0" wrap="square" tIns="0">
            <a:spAutoFit/>
          </a:bodyPr>
          <a:lstStyle>
            <a:lvl1pPr indent="-228600" lvl="0" marL="457200" rtl="0" algn="l">
              <a:spcBef>
                <a:spcPts val="0"/>
              </a:spcBef>
              <a:spcAft>
                <a:spcPts val="0"/>
              </a:spcAft>
              <a:buSzPts val="1800"/>
              <a:buNone/>
              <a:defRPr b="0" i="0">
                <a:solidFill>
                  <a:schemeClr val="dk1"/>
                </a:solidFill>
              </a:defRPr>
            </a:lvl1pPr>
            <a:lvl2pPr indent="-228600" lvl="1" marL="914400" rtl="0" algn="l">
              <a:spcBef>
                <a:spcPts val="1200"/>
              </a:spcBef>
              <a:spcAft>
                <a:spcPts val="0"/>
              </a:spcAft>
              <a:buSzPts val="1400"/>
              <a:buNone/>
              <a:defRPr/>
            </a:lvl2pPr>
            <a:lvl3pPr indent="-228600" lvl="2" marL="1371600" rtl="0" algn="l">
              <a:spcBef>
                <a:spcPts val="1200"/>
              </a:spcBef>
              <a:spcAft>
                <a:spcPts val="0"/>
              </a:spcAft>
              <a:buSzPts val="1400"/>
              <a:buNone/>
              <a:defRPr/>
            </a:lvl3pPr>
            <a:lvl4pPr indent="-228600" lvl="3" marL="1828800" rtl="0" algn="l">
              <a:spcBef>
                <a:spcPts val="1200"/>
              </a:spcBef>
              <a:spcAft>
                <a:spcPts val="0"/>
              </a:spcAft>
              <a:buSzPts val="1400"/>
              <a:buNone/>
              <a:defRPr/>
            </a:lvl4pPr>
            <a:lvl5pPr indent="-228600" lvl="4" marL="2286000" rtl="0" algn="l">
              <a:spcBef>
                <a:spcPts val="1200"/>
              </a:spcBef>
              <a:spcAft>
                <a:spcPts val="0"/>
              </a:spcAft>
              <a:buSzPts val="1400"/>
              <a:buNone/>
              <a:defRPr/>
            </a:lvl5pPr>
            <a:lvl6pPr indent="-228600" lvl="5" marL="2743200" rtl="0" algn="l">
              <a:spcBef>
                <a:spcPts val="1200"/>
              </a:spcBef>
              <a:spcAft>
                <a:spcPts val="0"/>
              </a:spcAft>
              <a:buSzPts val="1400"/>
              <a:buNone/>
              <a:defRPr/>
            </a:lvl6pPr>
            <a:lvl7pPr indent="-228600" lvl="6" marL="3200400" rtl="0" algn="l">
              <a:spcBef>
                <a:spcPts val="1200"/>
              </a:spcBef>
              <a:spcAft>
                <a:spcPts val="0"/>
              </a:spcAft>
              <a:buSzPts val="1400"/>
              <a:buNone/>
              <a:defRPr/>
            </a:lvl7pPr>
            <a:lvl8pPr indent="-228600" lvl="7" marL="3657600" rtl="0" algn="l">
              <a:spcBef>
                <a:spcPts val="1200"/>
              </a:spcBef>
              <a:spcAft>
                <a:spcPts val="0"/>
              </a:spcAft>
              <a:buSzPts val="1400"/>
              <a:buNone/>
              <a:defRPr/>
            </a:lvl8pPr>
            <a:lvl9pPr indent="-228600" lvl="8" marL="4114800" rtl="0" algn="l">
              <a:spcBef>
                <a:spcPts val="1200"/>
              </a:spcBef>
              <a:spcAft>
                <a:spcPts val="1200"/>
              </a:spcAft>
              <a:buSzPts val="1400"/>
              <a:buNone/>
              <a:defRPr/>
            </a:lvl9pPr>
          </a:lstStyle>
          <a:p/>
        </p:txBody>
      </p:sp>
      <p:sp>
        <p:nvSpPr>
          <p:cNvPr id="53" name="Google Shape;53;p13"/>
          <p:cNvSpPr txBox="1"/>
          <p:nvPr>
            <p:ph idx="11" type="ftr"/>
          </p:nvPr>
        </p:nvSpPr>
        <p:spPr>
          <a:xfrm>
            <a:off x="3108960" y="4783455"/>
            <a:ext cx="2926200" cy="257100"/>
          </a:xfrm>
          <a:prstGeom prst="rect">
            <a:avLst/>
          </a:prstGeom>
          <a:noFill/>
          <a:ln>
            <a:noFill/>
          </a:ln>
        </p:spPr>
        <p:txBody>
          <a:bodyPr anchorCtr="0" anchor="t" bIns="0" lIns="0" spcFirstLastPara="1" rIns="0" wrap="square" tIns="0">
            <a:spAutoFit/>
          </a:bodyPr>
          <a:lstStyle>
            <a:lvl1pPr lvl="0" rtl="0" algn="ctr">
              <a:spcBef>
                <a:spcPts val="0"/>
              </a:spcBef>
              <a:spcAft>
                <a:spcPts val="0"/>
              </a:spcAft>
              <a:buSzPts val="1400"/>
              <a:buNone/>
              <a:defRPr>
                <a:solidFill>
                  <a:srgbClr val="888888"/>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4" name="Google Shape;54;p13"/>
          <p:cNvSpPr txBox="1"/>
          <p:nvPr>
            <p:ph idx="10" type="dt"/>
          </p:nvPr>
        </p:nvSpPr>
        <p:spPr>
          <a:xfrm>
            <a:off x="457200" y="4783455"/>
            <a:ext cx="2103000" cy="257100"/>
          </a:xfrm>
          <a:prstGeom prst="rect">
            <a:avLst/>
          </a:prstGeom>
          <a:noFill/>
          <a:ln>
            <a:noFill/>
          </a:ln>
        </p:spPr>
        <p:txBody>
          <a:bodyPr anchorCtr="0" anchor="t" bIns="0" lIns="0" spcFirstLastPara="1" rIns="0" wrap="square" tIns="0">
            <a:spAutoFit/>
          </a:bodyPr>
          <a:lstStyle>
            <a:lvl1pPr lvl="0" rtl="0" algn="l">
              <a:spcBef>
                <a:spcPts val="0"/>
              </a:spcBef>
              <a:spcAft>
                <a:spcPts val="0"/>
              </a:spcAft>
              <a:buSzPts val="1400"/>
              <a:buNone/>
              <a:defRPr>
                <a:solidFill>
                  <a:srgbClr val="888888"/>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5" name="Google Shape;55;p13"/>
          <p:cNvSpPr txBox="1"/>
          <p:nvPr>
            <p:ph idx="12" type="sldNum"/>
          </p:nvPr>
        </p:nvSpPr>
        <p:spPr>
          <a:xfrm>
            <a:off x="6583680" y="4783455"/>
            <a:ext cx="2103000" cy="153900"/>
          </a:xfrm>
          <a:prstGeom prst="rect">
            <a:avLst/>
          </a:prstGeom>
          <a:noFill/>
          <a:ln>
            <a:noFill/>
          </a:ln>
        </p:spPr>
        <p:txBody>
          <a:bodyPr anchorCtr="0" anchor="t" bIns="0" lIns="0" spcFirstLastPara="1" rIns="0" wrap="square" tIns="0">
            <a:spAutoFit/>
          </a:bodyPr>
          <a:lstStyle>
            <a:lvl1pPr indent="0" lvl="0" rtl="0" algn="r">
              <a:spcBef>
                <a:spcPts val="0"/>
              </a:spcBef>
              <a:buNone/>
              <a:defRPr>
                <a:solidFill>
                  <a:srgbClr val="888888"/>
                </a:solidFill>
              </a:defRPr>
            </a:lvl1pPr>
            <a:lvl2pPr indent="0" lvl="1" rtl="0" algn="r">
              <a:spcBef>
                <a:spcPts val="0"/>
              </a:spcBef>
              <a:buNone/>
              <a:defRPr>
                <a:solidFill>
                  <a:srgbClr val="888888"/>
                </a:solidFill>
              </a:defRPr>
            </a:lvl2pPr>
            <a:lvl3pPr indent="0" lvl="2" rtl="0" algn="r">
              <a:spcBef>
                <a:spcPts val="0"/>
              </a:spcBef>
              <a:buNone/>
              <a:defRPr>
                <a:solidFill>
                  <a:srgbClr val="888888"/>
                </a:solidFill>
              </a:defRPr>
            </a:lvl3pPr>
            <a:lvl4pPr indent="0" lvl="3" rtl="0" algn="r">
              <a:spcBef>
                <a:spcPts val="0"/>
              </a:spcBef>
              <a:buNone/>
              <a:defRPr>
                <a:solidFill>
                  <a:srgbClr val="888888"/>
                </a:solidFill>
              </a:defRPr>
            </a:lvl4pPr>
            <a:lvl5pPr indent="0" lvl="4" rtl="0" algn="r">
              <a:spcBef>
                <a:spcPts val="0"/>
              </a:spcBef>
              <a:buNone/>
              <a:defRPr>
                <a:solidFill>
                  <a:srgbClr val="888888"/>
                </a:solidFill>
              </a:defRPr>
            </a:lvl5pPr>
            <a:lvl6pPr indent="0" lvl="5" rtl="0" algn="r">
              <a:spcBef>
                <a:spcPts val="0"/>
              </a:spcBef>
              <a:buNone/>
              <a:defRPr>
                <a:solidFill>
                  <a:srgbClr val="888888"/>
                </a:solidFill>
              </a:defRPr>
            </a:lvl6pPr>
            <a:lvl7pPr indent="0" lvl="6" rtl="0" algn="r">
              <a:spcBef>
                <a:spcPts val="0"/>
              </a:spcBef>
              <a:buNone/>
              <a:defRPr>
                <a:solidFill>
                  <a:srgbClr val="888888"/>
                </a:solidFill>
              </a:defRPr>
            </a:lvl7pPr>
            <a:lvl8pPr indent="0" lvl="7" rtl="0" algn="r">
              <a:spcBef>
                <a:spcPts val="0"/>
              </a:spcBef>
              <a:buNone/>
              <a:defRPr>
                <a:solidFill>
                  <a:srgbClr val="888888"/>
                </a:solidFill>
              </a:defRPr>
            </a:lvl8pPr>
            <a:lvl9pPr indent="0" lvl="8"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solidFill>
                <a:schemeClr val="dk2"/>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p:cSld name="TITLE_AND_BODY_1">
    <p:spTree>
      <p:nvGrpSpPr>
        <p:cNvPr id="56" name="Shape 56"/>
        <p:cNvGrpSpPr/>
        <p:nvPr/>
      </p:nvGrpSpPr>
      <p:grpSpPr>
        <a:xfrm>
          <a:off x="0" y="0"/>
          <a:ext cx="0" cy="0"/>
          <a:chOff x="0" y="0"/>
          <a:chExt cx="0" cy="0"/>
        </a:xfrm>
      </p:grpSpPr>
      <p:sp>
        <p:nvSpPr>
          <p:cNvPr id="57" name="Google Shape;57;p14"/>
          <p:cNvSpPr txBox="1"/>
          <p:nvPr>
            <p:ph idx="12" type="sldNum"/>
          </p:nvPr>
        </p:nvSpPr>
        <p:spPr>
          <a:xfrm>
            <a:off x="4447451" y="4933416"/>
            <a:ext cx="122100" cy="115500"/>
          </a:xfrm>
          <a:prstGeom prst="rect">
            <a:avLst/>
          </a:prstGeom>
          <a:noFill/>
          <a:ln>
            <a:noFill/>
          </a:ln>
        </p:spPr>
        <p:txBody>
          <a:bodyPr anchorCtr="0" anchor="b" bIns="19050" lIns="19050" spcFirstLastPara="1" rIns="19050" wrap="square" tIns="19050">
            <a:spAutoFit/>
          </a:bodyPr>
          <a:lstStyle>
            <a:lvl1pPr indent="0" lvl="0" marL="0" rtl="0" algn="r">
              <a:lnSpc>
                <a:spcPct val="100000"/>
              </a:lnSpc>
              <a:spcBef>
                <a:spcPts val="0"/>
              </a:spcBef>
              <a:spcAft>
                <a:spcPts val="0"/>
              </a:spcAft>
              <a:buClr>
                <a:srgbClr val="FFFFFF"/>
              </a:buClr>
              <a:buSzPts val="500"/>
              <a:buFont typeface="Arial"/>
              <a:buNone/>
              <a:defRPr sz="500"/>
            </a:lvl1pPr>
            <a:lvl2pPr indent="0" lvl="1" marL="0" rtl="0" algn="r">
              <a:lnSpc>
                <a:spcPct val="100000"/>
              </a:lnSpc>
              <a:spcBef>
                <a:spcPts val="0"/>
              </a:spcBef>
              <a:spcAft>
                <a:spcPts val="0"/>
              </a:spcAft>
              <a:buClr>
                <a:srgbClr val="FFFFFF"/>
              </a:buClr>
              <a:buSzPts val="500"/>
              <a:buFont typeface="Arial"/>
              <a:buNone/>
              <a:defRPr sz="500"/>
            </a:lvl2pPr>
            <a:lvl3pPr indent="0" lvl="2" marL="0" rtl="0" algn="r">
              <a:lnSpc>
                <a:spcPct val="100000"/>
              </a:lnSpc>
              <a:spcBef>
                <a:spcPts val="0"/>
              </a:spcBef>
              <a:spcAft>
                <a:spcPts val="0"/>
              </a:spcAft>
              <a:buClr>
                <a:srgbClr val="FFFFFF"/>
              </a:buClr>
              <a:buSzPts val="500"/>
              <a:buFont typeface="Arial"/>
              <a:buNone/>
              <a:defRPr sz="500"/>
            </a:lvl3pPr>
            <a:lvl4pPr indent="0" lvl="3" marL="0" rtl="0" algn="r">
              <a:lnSpc>
                <a:spcPct val="100000"/>
              </a:lnSpc>
              <a:spcBef>
                <a:spcPts val="0"/>
              </a:spcBef>
              <a:spcAft>
                <a:spcPts val="0"/>
              </a:spcAft>
              <a:buClr>
                <a:srgbClr val="FFFFFF"/>
              </a:buClr>
              <a:buSzPts val="500"/>
              <a:buFont typeface="Arial"/>
              <a:buNone/>
              <a:defRPr sz="500"/>
            </a:lvl4pPr>
            <a:lvl5pPr indent="0" lvl="4" marL="0" rtl="0" algn="r">
              <a:lnSpc>
                <a:spcPct val="100000"/>
              </a:lnSpc>
              <a:spcBef>
                <a:spcPts val="0"/>
              </a:spcBef>
              <a:spcAft>
                <a:spcPts val="0"/>
              </a:spcAft>
              <a:buClr>
                <a:srgbClr val="FFFFFF"/>
              </a:buClr>
              <a:buSzPts val="500"/>
              <a:buFont typeface="Arial"/>
              <a:buNone/>
              <a:defRPr sz="500"/>
            </a:lvl5pPr>
            <a:lvl6pPr indent="0" lvl="5" marL="0" rtl="0" algn="r">
              <a:lnSpc>
                <a:spcPct val="100000"/>
              </a:lnSpc>
              <a:spcBef>
                <a:spcPts val="0"/>
              </a:spcBef>
              <a:spcAft>
                <a:spcPts val="0"/>
              </a:spcAft>
              <a:buClr>
                <a:srgbClr val="FFFFFF"/>
              </a:buClr>
              <a:buSzPts val="500"/>
              <a:buFont typeface="Arial"/>
              <a:buNone/>
              <a:defRPr sz="500"/>
            </a:lvl6pPr>
            <a:lvl7pPr indent="0" lvl="6" marL="0" rtl="0" algn="r">
              <a:lnSpc>
                <a:spcPct val="100000"/>
              </a:lnSpc>
              <a:spcBef>
                <a:spcPts val="0"/>
              </a:spcBef>
              <a:spcAft>
                <a:spcPts val="0"/>
              </a:spcAft>
              <a:buClr>
                <a:srgbClr val="FFFFFF"/>
              </a:buClr>
              <a:buSzPts val="500"/>
              <a:buFont typeface="Arial"/>
              <a:buNone/>
              <a:defRPr sz="500"/>
            </a:lvl7pPr>
            <a:lvl8pPr indent="0" lvl="7" marL="0" rtl="0" algn="r">
              <a:lnSpc>
                <a:spcPct val="100000"/>
              </a:lnSpc>
              <a:spcBef>
                <a:spcPts val="0"/>
              </a:spcBef>
              <a:spcAft>
                <a:spcPts val="0"/>
              </a:spcAft>
              <a:buClr>
                <a:srgbClr val="FFFFFF"/>
              </a:buClr>
              <a:buSzPts val="500"/>
              <a:buFont typeface="Arial"/>
              <a:buNone/>
              <a:defRPr sz="500"/>
            </a:lvl8pPr>
            <a:lvl9pPr indent="0" lvl="8" marL="0" rtl="0" algn="r">
              <a:lnSpc>
                <a:spcPct val="100000"/>
              </a:lnSpc>
              <a:spcBef>
                <a:spcPts val="0"/>
              </a:spcBef>
              <a:spcAft>
                <a:spcPts val="0"/>
              </a:spcAft>
              <a:buClr>
                <a:srgbClr val="FFFFFF"/>
              </a:buClr>
              <a:buSzPts val="500"/>
              <a:buFont typeface="Arial"/>
              <a:buNone/>
              <a:defRPr sz="500"/>
            </a:lvl9pPr>
          </a:lstStyle>
          <a:p>
            <a:pPr indent="0" lvl="0" marL="0" rtl="0" algn="r">
              <a:spcBef>
                <a:spcPts val="0"/>
              </a:spcBef>
              <a:spcAft>
                <a:spcPts val="0"/>
              </a:spcAft>
              <a:buNone/>
            </a:pPr>
            <a:fld id="{00000000-1234-1234-1234-123412341234}" type="slidenum">
              <a:rPr lang="en"/>
              <a:t>‹#›</a:t>
            </a:fld>
            <a:endParaRPr sz="100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 Header">
  <p:cSld name="Black + Header">
    <p:spTree>
      <p:nvGrpSpPr>
        <p:cNvPr id="58" name="Shape 58"/>
        <p:cNvGrpSpPr/>
        <p:nvPr/>
      </p:nvGrpSpPr>
      <p:grpSpPr>
        <a:xfrm>
          <a:off x="0" y="0"/>
          <a:ext cx="0" cy="0"/>
          <a:chOff x="0" y="0"/>
          <a:chExt cx="0" cy="0"/>
        </a:xfrm>
      </p:grpSpPr>
      <p:sp>
        <p:nvSpPr>
          <p:cNvPr id="59" name="Google Shape;59;p15"/>
          <p:cNvSpPr txBox="1"/>
          <p:nvPr/>
        </p:nvSpPr>
        <p:spPr>
          <a:xfrm>
            <a:off x="195281" y="190573"/>
            <a:ext cx="540600" cy="1155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FFFFFF"/>
              </a:buClr>
              <a:buSzPts val="500"/>
              <a:buFont typeface="Arial"/>
              <a:buNone/>
            </a:pPr>
            <a:r>
              <a:rPr b="0" i="0" lang="en" sz="500" u="sng" cap="none" strike="noStrike">
                <a:solidFill>
                  <a:srgbClr val="FFFFFF"/>
                </a:solidFill>
                <a:latin typeface="Arial"/>
                <a:ea typeface="Arial"/>
                <a:cs typeface="Arial"/>
                <a:sym typeface="Arial"/>
                <a:hlinkClick r:id="rId2">
                  <a:extLst>
                    <a:ext uri="{A12FA001-AC4F-418D-AE19-62706E023703}">
                      <ahyp:hlinkClr val="tx"/>
                    </a:ext>
                  </a:extLst>
                </a:hlinkClick>
              </a:rPr>
              <a:t>APUTURE.COM</a:t>
            </a:r>
            <a:endParaRPr sz="500"/>
          </a:p>
        </p:txBody>
      </p:sp>
      <p:sp>
        <p:nvSpPr>
          <p:cNvPr id="60" name="Google Shape;60;p15"/>
          <p:cNvSpPr txBox="1"/>
          <p:nvPr>
            <p:ph idx="12" type="sldNum"/>
          </p:nvPr>
        </p:nvSpPr>
        <p:spPr>
          <a:xfrm>
            <a:off x="8792981" y="193954"/>
            <a:ext cx="122100" cy="115500"/>
          </a:xfrm>
          <a:prstGeom prst="rect">
            <a:avLst/>
          </a:prstGeom>
          <a:noFill/>
          <a:ln>
            <a:noFill/>
          </a:ln>
        </p:spPr>
        <p:txBody>
          <a:bodyPr anchorCtr="0" anchor="b" bIns="19050" lIns="19050" spcFirstLastPara="1" rIns="19050" wrap="square" tIns="19050">
            <a:spAutoFit/>
          </a:bodyPr>
          <a:lstStyle>
            <a:lvl1pPr indent="0" lvl="0" marL="0" rtl="0" algn="r">
              <a:lnSpc>
                <a:spcPct val="100000"/>
              </a:lnSpc>
              <a:spcBef>
                <a:spcPts val="0"/>
              </a:spcBef>
              <a:spcAft>
                <a:spcPts val="0"/>
              </a:spcAft>
              <a:buClr>
                <a:srgbClr val="FFFFFF"/>
              </a:buClr>
              <a:buSzPts val="500"/>
              <a:buFont typeface="Arial"/>
              <a:buNone/>
              <a:defRPr sz="500"/>
            </a:lvl1pPr>
            <a:lvl2pPr indent="0" lvl="1" marL="0" rtl="0" algn="r">
              <a:lnSpc>
                <a:spcPct val="100000"/>
              </a:lnSpc>
              <a:spcBef>
                <a:spcPts val="0"/>
              </a:spcBef>
              <a:spcAft>
                <a:spcPts val="0"/>
              </a:spcAft>
              <a:buClr>
                <a:srgbClr val="FFFFFF"/>
              </a:buClr>
              <a:buSzPts val="500"/>
              <a:buFont typeface="Arial"/>
              <a:buNone/>
              <a:defRPr sz="500"/>
            </a:lvl2pPr>
            <a:lvl3pPr indent="0" lvl="2" marL="0" rtl="0" algn="r">
              <a:lnSpc>
                <a:spcPct val="100000"/>
              </a:lnSpc>
              <a:spcBef>
                <a:spcPts val="0"/>
              </a:spcBef>
              <a:spcAft>
                <a:spcPts val="0"/>
              </a:spcAft>
              <a:buClr>
                <a:srgbClr val="FFFFFF"/>
              </a:buClr>
              <a:buSzPts val="500"/>
              <a:buFont typeface="Arial"/>
              <a:buNone/>
              <a:defRPr sz="500"/>
            </a:lvl3pPr>
            <a:lvl4pPr indent="0" lvl="3" marL="0" rtl="0" algn="r">
              <a:lnSpc>
                <a:spcPct val="100000"/>
              </a:lnSpc>
              <a:spcBef>
                <a:spcPts val="0"/>
              </a:spcBef>
              <a:spcAft>
                <a:spcPts val="0"/>
              </a:spcAft>
              <a:buClr>
                <a:srgbClr val="FFFFFF"/>
              </a:buClr>
              <a:buSzPts val="500"/>
              <a:buFont typeface="Arial"/>
              <a:buNone/>
              <a:defRPr sz="500"/>
            </a:lvl4pPr>
            <a:lvl5pPr indent="0" lvl="4" marL="0" rtl="0" algn="r">
              <a:lnSpc>
                <a:spcPct val="100000"/>
              </a:lnSpc>
              <a:spcBef>
                <a:spcPts val="0"/>
              </a:spcBef>
              <a:spcAft>
                <a:spcPts val="0"/>
              </a:spcAft>
              <a:buClr>
                <a:srgbClr val="FFFFFF"/>
              </a:buClr>
              <a:buSzPts val="500"/>
              <a:buFont typeface="Arial"/>
              <a:buNone/>
              <a:defRPr sz="500"/>
            </a:lvl5pPr>
            <a:lvl6pPr indent="0" lvl="5" marL="0" rtl="0" algn="r">
              <a:lnSpc>
                <a:spcPct val="100000"/>
              </a:lnSpc>
              <a:spcBef>
                <a:spcPts val="0"/>
              </a:spcBef>
              <a:spcAft>
                <a:spcPts val="0"/>
              </a:spcAft>
              <a:buClr>
                <a:srgbClr val="FFFFFF"/>
              </a:buClr>
              <a:buSzPts val="500"/>
              <a:buFont typeface="Arial"/>
              <a:buNone/>
              <a:defRPr sz="500"/>
            </a:lvl6pPr>
            <a:lvl7pPr indent="0" lvl="6" marL="0" rtl="0" algn="r">
              <a:lnSpc>
                <a:spcPct val="100000"/>
              </a:lnSpc>
              <a:spcBef>
                <a:spcPts val="0"/>
              </a:spcBef>
              <a:spcAft>
                <a:spcPts val="0"/>
              </a:spcAft>
              <a:buClr>
                <a:srgbClr val="FFFFFF"/>
              </a:buClr>
              <a:buSzPts val="500"/>
              <a:buFont typeface="Arial"/>
              <a:buNone/>
              <a:defRPr sz="500"/>
            </a:lvl7pPr>
            <a:lvl8pPr indent="0" lvl="7" marL="0" rtl="0" algn="r">
              <a:lnSpc>
                <a:spcPct val="100000"/>
              </a:lnSpc>
              <a:spcBef>
                <a:spcPts val="0"/>
              </a:spcBef>
              <a:spcAft>
                <a:spcPts val="0"/>
              </a:spcAft>
              <a:buClr>
                <a:srgbClr val="FFFFFF"/>
              </a:buClr>
              <a:buSzPts val="500"/>
              <a:buFont typeface="Arial"/>
              <a:buNone/>
              <a:defRPr sz="500"/>
            </a:lvl8pPr>
            <a:lvl9pPr indent="0" lvl="8" marL="0" rtl="0" algn="r">
              <a:lnSpc>
                <a:spcPct val="100000"/>
              </a:lnSpc>
              <a:spcBef>
                <a:spcPts val="0"/>
              </a:spcBef>
              <a:spcAft>
                <a:spcPts val="0"/>
              </a:spcAft>
              <a:buClr>
                <a:srgbClr val="FFFFFF"/>
              </a:buClr>
              <a:buSzPts val="500"/>
              <a:buFont typeface="Arial"/>
              <a:buNone/>
              <a:defRPr sz="500"/>
            </a:lvl9pPr>
          </a:lstStyle>
          <a:p>
            <a:pPr indent="0" lvl="0" marL="0" rtl="0" algn="r">
              <a:spcBef>
                <a:spcPts val="0"/>
              </a:spcBef>
              <a:spcAft>
                <a:spcPts val="0"/>
              </a:spcAft>
              <a:buNone/>
            </a:pPr>
            <a:fld id="{00000000-1234-1234-1234-123412341234}" type="slidenum">
              <a:rPr lang="en"/>
              <a:t>‹#›</a:t>
            </a:fld>
            <a:endParaRPr sz="1000"/>
          </a:p>
        </p:txBody>
      </p:sp>
      <p:sp>
        <p:nvSpPr>
          <p:cNvPr id="61" name="Google Shape;61;p15"/>
          <p:cNvSpPr txBox="1"/>
          <p:nvPr/>
        </p:nvSpPr>
        <p:spPr>
          <a:xfrm>
            <a:off x="2339317" y="190573"/>
            <a:ext cx="769500" cy="1155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FFFFFF"/>
              </a:buClr>
              <a:buSzPts val="500"/>
              <a:buFont typeface="Arial"/>
              <a:buNone/>
            </a:pPr>
            <a:r>
              <a:rPr b="0" i="0" lang="en" sz="500" u="none" cap="none" strike="noStrike">
                <a:solidFill>
                  <a:srgbClr val="FFFFFF"/>
                </a:solidFill>
                <a:latin typeface="Arial"/>
                <a:ea typeface="Arial"/>
                <a:cs typeface="Arial"/>
                <a:sym typeface="Arial"/>
              </a:rPr>
              <a:t>@APUTURE.LIGHTING</a:t>
            </a:r>
            <a:endParaRPr sz="50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1_1">
  <p:cSld name="TITLE_AND_BODY_1_1">
    <p:spTree>
      <p:nvGrpSpPr>
        <p:cNvPr id="62" name="Shape 62"/>
        <p:cNvGrpSpPr/>
        <p:nvPr/>
      </p:nvGrpSpPr>
      <p:grpSpPr>
        <a:xfrm>
          <a:off x="0" y="0"/>
          <a:ext cx="0" cy="0"/>
          <a:chOff x="0" y="0"/>
          <a:chExt cx="0" cy="0"/>
        </a:xfrm>
      </p:grpSpPr>
      <p:sp>
        <p:nvSpPr>
          <p:cNvPr id="63" name="Google Shape;63;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4" name="Google Shape;64;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65" name="Google Shape;65;p16"/>
          <p:cNvSpPr txBox="1"/>
          <p:nvPr>
            <p:ph idx="12" type="sldNum"/>
          </p:nvPr>
        </p:nvSpPr>
        <p:spPr>
          <a:xfrm>
            <a:off x="8472458" y="4663217"/>
            <a:ext cx="548700" cy="119400"/>
          </a:xfrm>
          <a:prstGeom prst="rect">
            <a:avLst/>
          </a:prstGeom>
        </p:spPr>
        <p:txBody>
          <a:bodyPr anchorCtr="0" anchor="ctr" bIns="91425" lIns="91425" spcFirstLastPara="1" rIns="91425" wrap="square" tIns="91425">
            <a:normAutofit fontScale="25000" lnSpcReduction="20000"/>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1">
  <p:cSld name="TITLE_AND_BODY_2">
    <p:spTree>
      <p:nvGrpSpPr>
        <p:cNvPr id="66" name="Shape 66"/>
        <p:cNvGrpSpPr/>
        <p:nvPr/>
      </p:nvGrpSpPr>
      <p:grpSpPr>
        <a:xfrm>
          <a:off x="0" y="0"/>
          <a:ext cx="0" cy="0"/>
          <a:chOff x="0" y="0"/>
          <a:chExt cx="0" cy="0"/>
        </a:xfrm>
      </p:grpSpPr>
      <p:sp>
        <p:nvSpPr>
          <p:cNvPr id="67" name="Google Shape;67;p17"/>
          <p:cNvSpPr txBox="1"/>
          <p:nvPr>
            <p:ph idx="12" type="sldNum"/>
          </p:nvPr>
        </p:nvSpPr>
        <p:spPr>
          <a:xfrm>
            <a:off x="4447451" y="4933416"/>
            <a:ext cx="122100" cy="115500"/>
          </a:xfrm>
          <a:prstGeom prst="rect">
            <a:avLst/>
          </a:prstGeom>
          <a:noFill/>
          <a:ln>
            <a:noFill/>
          </a:ln>
        </p:spPr>
        <p:txBody>
          <a:bodyPr anchorCtr="0" anchor="b" bIns="19050" lIns="19050" spcFirstLastPara="1" rIns="19050" wrap="square" tIns="19050">
            <a:spAutoFit/>
          </a:bodyPr>
          <a:lstStyle>
            <a:lvl1pPr indent="0" lvl="0" marL="0" rtl="0" algn="r">
              <a:lnSpc>
                <a:spcPct val="100000"/>
              </a:lnSpc>
              <a:spcBef>
                <a:spcPts val="0"/>
              </a:spcBef>
              <a:spcAft>
                <a:spcPts val="0"/>
              </a:spcAft>
              <a:buClr>
                <a:srgbClr val="FFFFFF"/>
              </a:buClr>
              <a:buSzPts val="500"/>
              <a:buFont typeface="Arial"/>
              <a:buNone/>
              <a:defRPr sz="500"/>
            </a:lvl1pPr>
            <a:lvl2pPr indent="0" lvl="1" marL="0" rtl="0" algn="r">
              <a:lnSpc>
                <a:spcPct val="100000"/>
              </a:lnSpc>
              <a:spcBef>
                <a:spcPts val="0"/>
              </a:spcBef>
              <a:spcAft>
                <a:spcPts val="0"/>
              </a:spcAft>
              <a:buClr>
                <a:srgbClr val="FFFFFF"/>
              </a:buClr>
              <a:buSzPts val="500"/>
              <a:buFont typeface="Arial"/>
              <a:buNone/>
              <a:defRPr sz="500"/>
            </a:lvl2pPr>
            <a:lvl3pPr indent="0" lvl="2" marL="0" rtl="0" algn="r">
              <a:lnSpc>
                <a:spcPct val="100000"/>
              </a:lnSpc>
              <a:spcBef>
                <a:spcPts val="0"/>
              </a:spcBef>
              <a:spcAft>
                <a:spcPts val="0"/>
              </a:spcAft>
              <a:buClr>
                <a:srgbClr val="FFFFFF"/>
              </a:buClr>
              <a:buSzPts val="500"/>
              <a:buFont typeface="Arial"/>
              <a:buNone/>
              <a:defRPr sz="500"/>
            </a:lvl3pPr>
            <a:lvl4pPr indent="0" lvl="3" marL="0" rtl="0" algn="r">
              <a:lnSpc>
                <a:spcPct val="100000"/>
              </a:lnSpc>
              <a:spcBef>
                <a:spcPts val="0"/>
              </a:spcBef>
              <a:spcAft>
                <a:spcPts val="0"/>
              </a:spcAft>
              <a:buClr>
                <a:srgbClr val="FFFFFF"/>
              </a:buClr>
              <a:buSzPts val="500"/>
              <a:buFont typeface="Arial"/>
              <a:buNone/>
              <a:defRPr sz="500"/>
            </a:lvl4pPr>
            <a:lvl5pPr indent="0" lvl="4" marL="0" rtl="0" algn="r">
              <a:lnSpc>
                <a:spcPct val="100000"/>
              </a:lnSpc>
              <a:spcBef>
                <a:spcPts val="0"/>
              </a:spcBef>
              <a:spcAft>
                <a:spcPts val="0"/>
              </a:spcAft>
              <a:buClr>
                <a:srgbClr val="FFFFFF"/>
              </a:buClr>
              <a:buSzPts val="500"/>
              <a:buFont typeface="Arial"/>
              <a:buNone/>
              <a:defRPr sz="500"/>
            </a:lvl5pPr>
            <a:lvl6pPr indent="0" lvl="5" marL="0" rtl="0" algn="r">
              <a:lnSpc>
                <a:spcPct val="100000"/>
              </a:lnSpc>
              <a:spcBef>
                <a:spcPts val="0"/>
              </a:spcBef>
              <a:spcAft>
                <a:spcPts val="0"/>
              </a:spcAft>
              <a:buClr>
                <a:srgbClr val="FFFFFF"/>
              </a:buClr>
              <a:buSzPts val="500"/>
              <a:buFont typeface="Arial"/>
              <a:buNone/>
              <a:defRPr sz="500"/>
            </a:lvl6pPr>
            <a:lvl7pPr indent="0" lvl="6" marL="0" rtl="0" algn="r">
              <a:lnSpc>
                <a:spcPct val="100000"/>
              </a:lnSpc>
              <a:spcBef>
                <a:spcPts val="0"/>
              </a:spcBef>
              <a:spcAft>
                <a:spcPts val="0"/>
              </a:spcAft>
              <a:buClr>
                <a:srgbClr val="FFFFFF"/>
              </a:buClr>
              <a:buSzPts val="500"/>
              <a:buFont typeface="Arial"/>
              <a:buNone/>
              <a:defRPr sz="500"/>
            </a:lvl7pPr>
            <a:lvl8pPr indent="0" lvl="7" marL="0" rtl="0" algn="r">
              <a:lnSpc>
                <a:spcPct val="100000"/>
              </a:lnSpc>
              <a:spcBef>
                <a:spcPts val="0"/>
              </a:spcBef>
              <a:spcAft>
                <a:spcPts val="0"/>
              </a:spcAft>
              <a:buClr>
                <a:srgbClr val="FFFFFF"/>
              </a:buClr>
              <a:buSzPts val="500"/>
              <a:buFont typeface="Arial"/>
              <a:buNone/>
              <a:defRPr sz="500"/>
            </a:lvl8pPr>
            <a:lvl9pPr indent="0" lvl="8" marL="0" rtl="0" algn="r">
              <a:lnSpc>
                <a:spcPct val="100000"/>
              </a:lnSpc>
              <a:spcBef>
                <a:spcPts val="0"/>
              </a:spcBef>
              <a:spcAft>
                <a:spcPts val="0"/>
              </a:spcAft>
              <a:buClr>
                <a:srgbClr val="FFFFFF"/>
              </a:buClr>
              <a:buSzPts val="500"/>
              <a:buFont typeface="Arial"/>
              <a:buNone/>
              <a:defRPr sz="500"/>
            </a:lvl9pPr>
          </a:lstStyle>
          <a:p>
            <a:pPr indent="0" lvl="0" marL="0" rtl="0" algn="r">
              <a:spcBef>
                <a:spcPts val="0"/>
              </a:spcBef>
              <a:spcAft>
                <a:spcPts val="0"/>
              </a:spcAft>
              <a:buNone/>
            </a:pPr>
            <a:fld id="{00000000-1234-1234-1234-123412341234}" type="slidenum">
              <a:rPr lang="en"/>
              <a:t>‹#›</a:t>
            </a:fld>
            <a:endParaRPr sz="100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2">
  <p:cSld name="TITLE_AND_BODY_3">
    <p:spTree>
      <p:nvGrpSpPr>
        <p:cNvPr id="68" name="Shape 68"/>
        <p:cNvGrpSpPr/>
        <p:nvPr/>
      </p:nvGrpSpPr>
      <p:grpSpPr>
        <a:xfrm>
          <a:off x="0" y="0"/>
          <a:ext cx="0" cy="0"/>
          <a:chOff x="0" y="0"/>
          <a:chExt cx="0" cy="0"/>
        </a:xfrm>
      </p:grpSpPr>
      <p:sp>
        <p:nvSpPr>
          <p:cNvPr id="69" name="Google Shape;69;p18"/>
          <p:cNvSpPr txBox="1"/>
          <p:nvPr>
            <p:ph idx="12" type="sldNum"/>
          </p:nvPr>
        </p:nvSpPr>
        <p:spPr>
          <a:xfrm>
            <a:off x="4447451" y="4933416"/>
            <a:ext cx="122100" cy="115500"/>
          </a:xfrm>
          <a:prstGeom prst="rect">
            <a:avLst/>
          </a:prstGeom>
          <a:noFill/>
          <a:ln>
            <a:noFill/>
          </a:ln>
        </p:spPr>
        <p:txBody>
          <a:bodyPr anchorCtr="0" anchor="b" bIns="19050" lIns="19050" spcFirstLastPara="1" rIns="19050" wrap="square" tIns="19050">
            <a:spAutoFit/>
          </a:bodyPr>
          <a:lstStyle>
            <a:lvl1pPr indent="0" lvl="0" marL="0" rtl="0" algn="r">
              <a:lnSpc>
                <a:spcPct val="100000"/>
              </a:lnSpc>
              <a:spcBef>
                <a:spcPts val="0"/>
              </a:spcBef>
              <a:spcAft>
                <a:spcPts val="0"/>
              </a:spcAft>
              <a:buClr>
                <a:srgbClr val="FFFFFF"/>
              </a:buClr>
              <a:buSzPts val="500"/>
              <a:buFont typeface="Arial"/>
              <a:buNone/>
              <a:defRPr sz="500"/>
            </a:lvl1pPr>
            <a:lvl2pPr indent="0" lvl="1" marL="0" rtl="0" algn="r">
              <a:lnSpc>
                <a:spcPct val="100000"/>
              </a:lnSpc>
              <a:spcBef>
                <a:spcPts val="0"/>
              </a:spcBef>
              <a:spcAft>
                <a:spcPts val="0"/>
              </a:spcAft>
              <a:buClr>
                <a:srgbClr val="FFFFFF"/>
              </a:buClr>
              <a:buSzPts val="500"/>
              <a:buFont typeface="Arial"/>
              <a:buNone/>
              <a:defRPr sz="500"/>
            </a:lvl2pPr>
            <a:lvl3pPr indent="0" lvl="2" marL="0" rtl="0" algn="r">
              <a:lnSpc>
                <a:spcPct val="100000"/>
              </a:lnSpc>
              <a:spcBef>
                <a:spcPts val="0"/>
              </a:spcBef>
              <a:spcAft>
                <a:spcPts val="0"/>
              </a:spcAft>
              <a:buClr>
                <a:srgbClr val="FFFFFF"/>
              </a:buClr>
              <a:buSzPts val="500"/>
              <a:buFont typeface="Arial"/>
              <a:buNone/>
              <a:defRPr sz="500"/>
            </a:lvl3pPr>
            <a:lvl4pPr indent="0" lvl="3" marL="0" rtl="0" algn="r">
              <a:lnSpc>
                <a:spcPct val="100000"/>
              </a:lnSpc>
              <a:spcBef>
                <a:spcPts val="0"/>
              </a:spcBef>
              <a:spcAft>
                <a:spcPts val="0"/>
              </a:spcAft>
              <a:buClr>
                <a:srgbClr val="FFFFFF"/>
              </a:buClr>
              <a:buSzPts val="500"/>
              <a:buFont typeface="Arial"/>
              <a:buNone/>
              <a:defRPr sz="500"/>
            </a:lvl4pPr>
            <a:lvl5pPr indent="0" lvl="4" marL="0" rtl="0" algn="r">
              <a:lnSpc>
                <a:spcPct val="100000"/>
              </a:lnSpc>
              <a:spcBef>
                <a:spcPts val="0"/>
              </a:spcBef>
              <a:spcAft>
                <a:spcPts val="0"/>
              </a:spcAft>
              <a:buClr>
                <a:srgbClr val="FFFFFF"/>
              </a:buClr>
              <a:buSzPts val="500"/>
              <a:buFont typeface="Arial"/>
              <a:buNone/>
              <a:defRPr sz="500"/>
            </a:lvl5pPr>
            <a:lvl6pPr indent="0" lvl="5" marL="0" rtl="0" algn="r">
              <a:lnSpc>
                <a:spcPct val="100000"/>
              </a:lnSpc>
              <a:spcBef>
                <a:spcPts val="0"/>
              </a:spcBef>
              <a:spcAft>
                <a:spcPts val="0"/>
              </a:spcAft>
              <a:buClr>
                <a:srgbClr val="FFFFFF"/>
              </a:buClr>
              <a:buSzPts val="500"/>
              <a:buFont typeface="Arial"/>
              <a:buNone/>
              <a:defRPr sz="500"/>
            </a:lvl6pPr>
            <a:lvl7pPr indent="0" lvl="6" marL="0" rtl="0" algn="r">
              <a:lnSpc>
                <a:spcPct val="100000"/>
              </a:lnSpc>
              <a:spcBef>
                <a:spcPts val="0"/>
              </a:spcBef>
              <a:spcAft>
                <a:spcPts val="0"/>
              </a:spcAft>
              <a:buClr>
                <a:srgbClr val="FFFFFF"/>
              </a:buClr>
              <a:buSzPts val="500"/>
              <a:buFont typeface="Arial"/>
              <a:buNone/>
              <a:defRPr sz="500"/>
            </a:lvl7pPr>
            <a:lvl8pPr indent="0" lvl="7" marL="0" rtl="0" algn="r">
              <a:lnSpc>
                <a:spcPct val="100000"/>
              </a:lnSpc>
              <a:spcBef>
                <a:spcPts val="0"/>
              </a:spcBef>
              <a:spcAft>
                <a:spcPts val="0"/>
              </a:spcAft>
              <a:buClr>
                <a:srgbClr val="FFFFFF"/>
              </a:buClr>
              <a:buSzPts val="500"/>
              <a:buFont typeface="Arial"/>
              <a:buNone/>
              <a:defRPr sz="500"/>
            </a:lvl8pPr>
            <a:lvl9pPr indent="0" lvl="8" marL="0" rtl="0" algn="r">
              <a:lnSpc>
                <a:spcPct val="100000"/>
              </a:lnSpc>
              <a:spcBef>
                <a:spcPts val="0"/>
              </a:spcBef>
              <a:spcAft>
                <a:spcPts val="0"/>
              </a:spcAft>
              <a:buClr>
                <a:srgbClr val="FFFFFF"/>
              </a:buClr>
              <a:buSzPts val="500"/>
              <a:buFont typeface="Arial"/>
              <a:buNone/>
              <a:defRPr sz="500"/>
            </a:lvl9pPr>
          </a:lstStyle>
          <a:p>
            <a:pPr indent="0" lvl="0" marL="0" rtl="0" algn="r">
              <a:spcBef>
                <a:spcPts val="0"/>
              </a:spcBef>
              <a:spcAft>
                <a:spcPts val="0"/>
              </a:spcAft>
              <a:buNone/>
            </a:pPr>
            <a:fld id="{00000000-1234-1234-1234-123412341234}" type="slidenum">
              <a:rPr lang="en"/>
              <a:t>‹#›</a:t>
            </a:fld>
            <a:endParaRPr sz="100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type="tx">
  <p:cSld name="TITLE_AND_BODY">
    <p:spTree>
      <p:nvGrpSpPr>
        <p:cNvPr id="72" name="Shape 72"/>
        <p:cNvGrpSpPr/>
        <p:nvPr/>
      </p:nvGrpSpPr>
      <p:grpSpPr>
        <a:xfrm>
          <a:off x="0" y="0"/>
          <a:ext cx="0" cy="0"/>
          <a:chOff x="0" y="0"/>
          <a:chExt cx="0" cy="0"/>
        </a:xfrm>
      </p:grpSpPr>
      <p:sp>
        <p:nvSpPr>
          <p:cNvPr id="73" name="Google Shape;73;p20"/>
          <p:cNvSpPr txBox="1"/>
          <p:nvPr>
            <p:ph idx="12" type="sldNum"/>
          </p:nvPr>
        </p:nvSpPr>
        <p:spPr>
          <a:xfrm>
            <a:off x="4447451" y="4933416"/>
            <a:ext cx="122100" cy="115500"/>
          </a:xfrm>
          <a:prstGeom prst="rect">
            <a:avLst/>
          </a:prstGeom>
          <a:noFill/>
          <a:ln>
            <a:noFill/>
          </a:ln>
        </p:spPr>
        <p:txBody>
          <a:bodyPr anchorCtr="0" anchor="b" bIns="19050" lIns="19050" spcFirstLastPara="1" rIns="19050" wrap="square" tIns="19050">
            <a:spAutoFit/>
          </a:bodyPr>
          <a:lstStyle>
            <a:lvl1pPr indent="0" lvl="0" marL="0" rtl="0" algn="r">
              <a:lnSpc>
                <a:spcPct val="100000"/>
              </a:lnSpc>
              <a:spcBef>
                <a:spcPts val="0"/>
              </a:spcBef>
              <a:spcAft>
                <a:spcPts val="0"/>
              </a:spcAft>
              <a:buClr>
                <a:srgbClr val="FFFFFF"/>
              </a:buClr>
              <a:buSzPts val="500"/>
              <a:buFont typeface="Arial"/>
              <a:buNone/>
              <a:defRPr sz="500"/>
            </a:lvl1pPr>
            <a:lvl2pPr indent="0" lvl="1" marL="0" rtl="0" algn="r">
              <a:lnSpc>
                <a:spcPct val="100000"/>
              </a:lnSpc>
              <a:spcBef>
                <a:spcPts val="0"/>
              </a:spcBef>
              <a:spcAft>
                <a:spcPts val="0"/>
              </a:spcAft>
              <a:buClr>
                <a:srgbClr val="FFFFFF"/>
              </a:buClr>
              <a:buSzPts val="500"/>
              <a:buFont typeface="Arial"/>
              <a:buNone/>
              <a:defRPr sz="500"/>
            </a:lvl2pPr>
            <a:lvl3pPr indent="0" lvl="2" marL="0" rtl="0" algn="r">
              <a:lnSpc>
                <a:spcPct val="100000"/>
              </a:lnSpc>
              <a:spcBef>
                <a:spcPts val="0"/>
              </a:spcBef>
              <a:spcAft>
                <a:spcPts val="0"/>
              </a:spcAft>
              <a:buClr>
                <a:srgbClr val="FFFFFF"/>
              </a:buClr>
              <a:buSzPts val="500"/>
              <a:buFont typeface="Arial"/>
              <a:buNone/>
              <a:defRPr sz="500"/>
            </a:lvl3pPr>
            <a:lvl4pPr indent="0" lvl="3" marL="0" rtl="0" algn="r">
              <a:lnSpc>
                <a:spcPct val="100000"/>
              </a:lnSpc>
              <a:spcBef>
                <a:spcPts val="0"/>
              </a:spcBef>
              <a:spcAft>
                <a:spcPts val="0"/>
              </a:spcAft>
              <a:buClr>
                <a:srgbClr val="FFFFFF"/>
              </a:buClr>
              <a:buSzPts val="500"/>
              <a:buFont typeface="Arial"/>
              <a:buNone/>
              <a:defRPr sz="500"/>
            </a:lvl4pPr>
            <a:lvl5pPr indent="0" lvl="4" marL="0" rtl="0" algn="r">
              <a:lnSpc>
                <a:spcPct val="100000"/>
              </a:lnSpc>
              <a:spcBef>
                <a:spcPts val="0"/>
              </a:spcBef>
              <a:spcAft>
                <a:spcPts val="0"/>
              </a:spcAft>
              <a:buClr>
                <a:srgbClr val="FFFFFF"/>
              </a:buClr>
              <a:buSzPts val="500"/>
              <a:buFont typeface="Arial"/>
              <a:buNone/>
              <a:defRPr sz="500"/>
            </a:lvl5pPr>
            <a:lvl6pPr indent="0" lvl="5" marL="0" rtl="0" algn="r">
              <a:lnSpc>
                <a:spcPct val="100000"/>
              </a:lnSpc>
              <a:spcBef>
                <a:spcPts val="0"/>
              </a:spcBef>
              <a:spcAft>
                <a:spcPts val="0"/>
              </a:spcAft>
              <a:buClr>
                <a:srgbClr val="FFFFFF"/>
              </a:buClr>
              <a:buSzPts val="500"/>
              <a:buFont typeface="Arial"/>
              <a:buNone/>
              <a:defRPr sz="500"/>
            </a:lvl6pPr>
            <a:lvl7pPr indent="0" lvl="6" marL="0" rtl="0" algn="r">
              <a:lnSpc>
                <a:spcPct val="100000"/>
              </a:lnSpc>
              <a:spcBef>
                <a:spcPts val="0"/>
              </a:spcBef>
              <a:spcAft>
                <a:spcPts val="0"/>
              </a:spcAft>
              <a:buClr>
                <a:srgbClr val="FFFFFF"/>
              </a:buClr>
              <a:buSzPts val="500"/>
              <a:buFont typeface="Arial"/>
              <a:buNone/>
              <a:defRPr sz="500"/>
            </a:lvl7pPr>
            <a:lvl8pPr indent="0" lvl="7" marL="0" rtl="0" algn="r">
              <a:lnSpc>
                <a:spcPct val="100000"/>
              </a:lnSpc>
              <a:spcBef>
                <a:spcPts val="0"/>
              </a:spcBef>
              <a:spcAft>
                <a:spcPts val="0"/>
              </a:spcAft>
              <a:buClr>
                <a:srgbClr val="FFFFFF"/>
              </a:buClr>
              <a:buSzPts val="500"/>
              <a:buFont typeface="Arial"/>
              <a:buNone/>
              <a:defRPr sz="500"/>
            </a:lvl8pPr>
            <a:lvl9pPr indent="0" lvl="8" marL="0" rtl="0" algn="r">
              <a:lnSpc>
                <a:spcPct val="100000"/>
              </a:lnSpc>
              <a:spcBef>
                <a:spcPts val="0"/>
              </a:spcBef>
              <a:spcAft>
                <a:spcPts val="0"/>
              </a:spcAft>
              <a:buClr>
                <a:srgbClr val="FFFFFF"/>
              </a:buClr>
              <a:buSzPts val="500"/>
              <a:buFont typeface="Arial"/>
              <a:buNone/>
              <a:defRPr sz="5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 Header">
  <p:cSld name="Black + Header">
    <p:spTree>
      <p:nvGrpSpPr>
        <p:cNvPr id="74" name="Shape 74"/>
        <p:cNvGrpSpPr/>
        <p:nvPr/>
      </p:nvGrpSpPr>
      <p:grpSpPr>
        <a:xfrm>
          <a:off x="0" y="0"/>
          <a:ext cx="0" cy="0"/>
          <a:chOff x="0" y="0"/>
          <a:chExt cx="0" cy="0"/>
        </a:xfrm>
      </p:grpSpPr>
      <p:sp>
        <p:nvSpPr>
          <p:cNvPr id="75" name="Google Shape;75;p21"/>
          <p:cNvSpPr txBox="1"/>
          <p:nvPr>
            <p:ph idx="12" type="sldNum"/>
          </p:nvPr>
        </p:nvSpPr>
        <p:spPr>
          <a:xfrm>
            <a:off x="8556784" y="4749851"/>
            <a:ext cx="548700" cy="115500"/>
          </a:xfrm>
          <a:prstGeom prst="rect">
            <a:avLst/>
          </a:prstGeom>
        </p:spPr>
        <p:txBody>
          <a:bodyPr anchorCtr="0" anchor="t" bIns="19050" lIns="19050" spcFirstLastPara="1" rIns="19050" wrap="square" tIns="19050">
            <a:spAutoFit/>
          </a:bodyPr>
          <a:lstStyle>
            <a:lvl1pPr lvl="0" rtl="0">
              <a:buNone/>
              <a:defRPr>
                <a:solidFill>
                  <a:schemeClr val="tx1"/>
                </a:solidFill>
              </a:defRPr>
            </a:lvl1pPr>
            <a:lvl2pPr lvl="1" rtl="0">
              <a:buNone/>
              <a:defRPr>
                <a:solidFill>
                  <a:schemeClr val="tx1"/>
                </a:solidFill>
              </a:defRPr>
            </a:lvl2pPr>
            <a:lvl3pPr lvl="2" rtl="0">
              <a:buNone/>
              <a:defRPr>
                <a:solidFill>
                  <a:schemeClr val="tx1"/>
                </a:solidFill>
              </a:defRPr>
            </a:lvl3pPr>
            <a:lvl4pPr lvl="3" rtl="0">
              <a:buNone/>
              <a:defRPr>
                <a:solidFill>
                  <a:schemeClr val="tx1"/>
                </a:solidFill>
              </a:defRPr>
            </a:lvl4pPr>
            <a:lvl5pPr lvl="4" rtl="0">
              <a:buNone/>
              <a:defRPr>
                <a:solidFill>
                  <a:schemeClr val="tx1"/>
                </a:solidFill>
              </a:defRPr>
            </a:lvl5pPr>
            <a:lvl6pPr lvl="5" rtl="0">
              <a:buNone/>
              <a:defRPr>
                <a:solidFill>
                  <a:schemeClr val="tx1"/>
                </a:solidFill>
              </a:defRPr>
            </a:lvl6pPr>
            <a:lvl7pPr lvl="6" rtl="0">
              <a:buNone/>
              <a:defRPr>
                <a:solidFill>
                  <a:schemeClr val="tx1"/>
                </a:solidFill>
              </a:defRPr>
            </a:lvl7pPr>
            <a:lvl8pPr lvl="7" rtl="0">
              <a:buNone/>
              <a:defRPr>
                <a:solidFill>
                  <a:schemeClr val="tx1"/>
                </a:solidFill>
              </a:defRPr>
            </a:lvl8pPr>
            <a:lvl9pPr lvl="8" rtl="0">
              <a:buNone/>
              <a:defRPr>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6" name="Shape 76"/>
        <p:cNvGrpSpPr/>
        <p:nvPr/>
      </p:nvGrpSpPr>
      <p:grpSpPr>
        <a:xfrm>
          <a:off x="0" y="0"/>
          <a:ext cx="0" cy="0"/>
          <a:chOff x="0" y="0"/>
          <a:chExt cx="0" cy="0"/>
        </a:xfrm>
      </p:grpSpPr>
      <p:sp>
        <p:nvSpPr>
          <p:cNvPr id="77" name="Google Shape;77;p2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78" name="Google Shape;78;p22"/>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79" name="Google Shape;79;p22"/>
          <p:cNvSpPr txBox="1"/>
          <p:nvPr>
            <p:ph idx="12" type="sldNum"/>
          </p:nvPr>
        </p:nvSpPr>
        <p:spPr>
          <a:xfrm>
            <a:off x="8472458" y="4663217"/>
            <a:ext cx="548700" cy="115500"/>
          </a:xfrm>
          <a:prstGeom prst="rect">
            <a:avLst/>
          </a:prstGeom>
        </p:spPr>
        <p:txBody>
          <a:bodyPr anchorCtr="0" anchor="b" bIns="19050" lIns="19050" spcFirstLastPara="1" rIns="19050" wrap="square" tIns="1905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80" name="Shape 80"/>
        <p:cNvGrpSpPr/>
        <p:nvPr/>
      </p:nvGrpSpPr>
      <p:grpSpPr>
        <a:xfrm>
          <a:off x="0" y="0"/>
          <a:ext cx="0" cy="0"/>
          <a:chOff x="0" y="0"/>
          <a:chExt cx="0" cy="0"/>
        </a:xfrm>
      </p:grpSpPr>
      <p:pic>
        <p:nvPicPr>
          <p:cNvPr id="81" name="Google Shape;81;p23"/>
          <p:cNvPicPr preferRelativeResize="0"/>
          <p:nvPr/>
        </p:nvPicPr>
        <p:blipFill>
          <a:blip r:embed="rId2">
            <a:alphaModFix/>
          </a:blip>
          <a:stretch>
            <a:fillRect/>
          </a:stretch>
        </p:blipFill>
        <p:spPr>
          <a:xfrm>
            <a:off x="343800" y="620025"/>
            <a:ext cx="8746250" cy="4911224"/>
          </a:xfrm>
          <a:prstGeom prst="rect">
            <a:avLst/>
          </a:prstGeom>
          <a:noFill/>
          <a:ln>
            <a:noFill/>
          </a:ln>
        </p:spPr>
      </p:pic>
      <p:sp>
        <p:nvSpPr>
          <p:cNvPr id="82" name="Google Shape;82;p23"/>
          <p:cNvSpPr txBox="1"/>
          <p:nvPr>
            <p:ph idx="12" type="sldNum"/>
          </p:nvPr>
        </p:nvSpPr>
        <p:spPr>
          <a:xfrm>
            <a:off x="8556784" y="4749851"/>
            <a:ext cx="548700" cy="115500"/>
          </a:xfrm>
          <a:prstGeom prst="rect">
            <a:avLst/>
          </a:prstGeom>
        </p:spPr>
        <p:txBody>
          <a:bodyPr anchorCtr="0" anchor="t" bIns="19050" lIns="19050" spcFirstLastPara="1" rIns="19050" wrap="square" tIns="19050">
            <a:spAutoFit/>
          </a:bodyPr>
          <a:lstStyle>
            <a:lvl1pPr lvl="0" rtl="0">
              <a:buNone/>
              <a:defRPr>
                <a:solidFill>
                  <a:schemeClr val="tx1"/>
                </a:solidFill>
              </a:defRPr>
            </a:lvl1pPr>
            <a:lvl2pPr lvl="1" rtl="0">
              <a:buNone/>
              <a:defRPr>
                <a:solidFill>
                  <a:schemeClr val="tx1"/>
                </a:solidFill>
              </a:defRPr>
            </a:lvl2pPr>
            <a:lvl3pPr lvl="2" rtl="0">
              <a:buNone/>
              <a:defRPr>
                <a:solidFill>
                  <a:schemeClr val="tx1"/>
                </a:solidFill>
              </a:defRPr>
            </a:lvl3pPr>
            <a:lvl4pPr lvl="3" rtl="0">
              <a:buNone/>
              <a:defRPr>
                <a:solidFill>
                  <a:schemeClr val="tx1"/>
                </a:solidFill>
              </a:defRPr>
            </a:lvl4pPr>
            <a:lvl5pPr lvl="4" rtl="0">
              <a:buNone/>
              <a:defRPr>
                <a:solidFill>
                  <a:schemeClr val="tx1"/>
                </a:solidFill>
              </a:defRPr>
            </a:lvl5pPr>
            <a:lvl6pPr lvl="5" rtl="0">
              <a:buNone/>
              <a:defRPr>
                <a:solidFill>
                  <a:schemeClr val="tx1"/>
                </a:solidFill>
              </a:defRPr>
            </a:lvl6pPr>
            <a:lvl7pPr lvl="6" rtl="0">
              <a:buNone/>
              <a:defRPr>
                <a:solidFill>
                  <a:schemeClr val="tx1"/>
                </a:solidFill>
              </a:defRPr>
            </a:lvl7pPr>
            <a:lvl8pPr lvl="7" rtl="0">
              <a:buNone/>
              <a:defRPr>
                <a:solidFill>
                  <a:schemeClr val="tx1"/>
                </a:solidFill>
              </a:defRPr>
            </a:lvl8pPr>
            <a:lvl9pPr lvl="8" rtl="0">
              <a:buNone/>
              <a:defRPr>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y Crosses + Header">
  <p:cSld name="Grey Crosses + Header">
    <p:spTree>
      <p:nvGrpSpPr>
        <p:cNvPr id="83" name="Shape 83"/>
        <p:cNvGrpSpPr/>
        <p:nvPr/>
      </p:nvGrpSpPr>
      <p:grpSpPr>
        <a:xfrm>
          <a:off x="0" y="0"/>
          <a:ext cx="0" cy="0"/>
          <a:chOff x="0" y="0"/>
          <a:chExt cx="0" cy="0"/>
        </a:xfrm>
      </p:grpSpPr>
      <p:pic>
        <p:nvPicPr>
          <p:cNvPr descr="CleanShot 2023-07-13 at 16.06.59@2x.png" id="84" name="Google Shape;84;p24"/>
          <p:cNvPicPr preferRelativeResize="0"/>
          <p:nvPr/>
        </p:nvPicPr>
        <p:blipFill rotWithShape="1">
          <a:blip r:embed="rId2">
            <a:alphaModFix/>
          </a:blip>
          <a:srcRect b="0" l="0" r="0" t="0"/>
          <a:stretch/>
        </p:blipFill>
        <p:spPr>
          <a:xfrm>
            <a:off x="-480" y="-33834"/>
            <a:ext cx="9169335" cy="5143501"/>
          </a:xfrm>
          <a:prstGeom prst="rect">
            <a:avLst/>
          </a:prstGeom>
          <a:noFill/>
          <a:ln>
            <a:noFill/>
          </a:ln>
        </p:spPr>
      </p:pic>
      <p:sp>
        <p:nvSpPr>
          <p:cNvPr id="85" name="Google Shape;85;p24"/>
          <p:cNvSpPr txBox="1"/>
          <p:nvPr>
            <p:ph idx="12" type="sldNum"/>
          </p:nvPr>
        </p:nvSpPr>
        <p:spPr>
          <a:xfrm>
            <a:off x="8790780" y="4921594"/>
            <a:ext cx="142500" cy="115500"/>
          </a:xfrm>
          <a:prstGeom prst="rect">
            <a:avLst/>
          </a:prstGeom>
          <a:noFill/>
          <a:ln>
            <a:noFill/>
          </a:ln>
        </p:spPr>
        <p:txBody>
          <a:bodyPr anchorCtr="0" anchor="b" bIns="19050" lIns="19050" spcFirstLastPara="1" rIns="19050" wrap="square" tIns="19050">
            <a:spAutoFit/>
          </a:bodyPr>
          <a:lstStyle>
            <a:lvl1pPr indent="0" lvl="0" marL="0" marR="0" rtl="0" algn="r">
              <a:lnSpc>
                <a:spcPct val="100000"/>
              </a:lnSpc>
              <a:spcBef>
                <a:spcPts val="0"/>
              </a:spcBef>
              <a:spcAft>
                <a:spcPts val="0"/>
              </a:spcAft>
              <a:buClr>
                <a:srgbClr val="FFFFFF"/>
              </a:buClr>
              <a:buSzPts val="700"/>
              <a:buFont typeface="Play"/>
              <a:buNone/>
              <a:defRPr>
                <a:solidFill>
                  <a:srgbClr val="FFFFFF"/>
                </a:solidFill>
              </a:defRPr>
            </a:lvl1pPr>
            <a:lvl2pPr indent="0" lvl="1" marL="0" marR="0" rtl="0" algn="r">
              <a:lnSpc>
                <a:spcPct val="100000"/>
              </a:lnSpc>
              <a:spcBef>
                <a:spcPts val="0"/>
              </a:spcBef>
              <a:spcAft>
                <a:spcPts val="0"/>
              </a:spcAft>
              <a:buClr>
                <a:srgbClr val="FFFFFF"/>
              </a:buClr>
              <a:buSzPts val="700"/>
              <a:buFont typeface="Play"/>
              <a:buNone/>
              <a:defRPr>
                <a:solidFill>
                  <a:srgbClr val="FFFFFF"/>
                </a:solidFill>
              </a:defRPr>
            </a:lvl2pPr>
            <a:lvl3pPr indent="0" lvl="2" marL="0" marR="0" rtl="0" algn="r">
              <a:lnSpc>
                <a:spcPct val="100000"/>
              </a:lnSpc>
              <a:spcBef>
                <a:spcPts val="0"/>
              </a:spcBef>
              <a:spcAft>
                <a:spcPts val="0"/>
              </a:spcAft>
              <a:buClr>
                <a:srgbClr val="FFFFFF"/>
              </a:buClr>
              <a:buSzPts val="700"/>
              <a:buFont typeface="Play"/>
              <a:buNone/>
              <a:defRPr>
                <a:solidFill>
                  <a:srgbClr val="FFFFFF"/>
                </a:solidFill>
              </a:defRPr>
            </a:lvl3pPr>
            <a:lvl4pPr indent="0" lvl="3" marL="0" marR="0" rtl="0" algn="r">
              <a:lnSpc>
                <a:spcPct val="100000"/>
              </a:lnSpc>
              <a:spcBef>
                <a:spcPts val="0"/>
              </a:spcBef>
              <a:spcAft>
                <a:spcPts val="0"/>
              </a:spcAft>
              <a:buClr>
                <a:srgbClr val="FFFFFF"/>
              </a:buClr>
              <a:buSzPts val="700"/>
              <a:buFont typeface="Play"/>
              <a:buNone/>
              <a:defRPr>
                <a:solidFill>
                  <a:srgbClr val="FFFFFF"/>
                </a:solidFill>
              </a:defRPr>
            </a:lvl4pPr>
            <a:lvl5pPr indent="0" lvl="4" marL="0" marR="0" rtl="0" algn="r">
              <a:lnSpc>
                <a:spcPct val="100000"/>
              </a:lnSpc>
              <a:spcBef>
                <a:spcPts val="0"/>
              </a:spcBef>
              <a:spcAft>
                <a:spcPts val="0"/>
              </a:spcAft>
              <a:buClr>
                <a:srgbClr val="FFFFFF"/>
              </a:buClr>
              <a:buSzPts val="700"/>
              <a:buFont typeface="Play"/>
              <a:buNone/>
              <a:defRPr>
                <a:solidFill>
                  <a:srgbClr val="FFFFFF"/>
                </a:solidFill>
              </a:defRPr>
            </a:lvl5pPr>
            <a:lvl6pPr indent="0" lvl="5" marL="0" marR="0" rtl="0" algn="r">
              <a:lnSpc>
                <a:spcPct val="100000"/>
              </a:lnSpc>
              <a:spcBef>
                <a:spcPts val="0"/>
              </a:spcBef>
              <a:spcAft>
                <a:spcPts val="0"/>
              </a:spcAft>
              <a:buClr>
                <a:srgbClr val="FFFFFF"/>
              </a:buClr>
              <a:buSzPts val="700"/>
              <a:buFont typeface="Play"/>
              <a:buNone/>
              <a:defRPr>
                <a:solidFill>
                  <a:srgbClr val="FFFFFF"/>
                </a:solidFill>
              </a:defRPr>
            </a:lvl6pPr>
            <a:lvl7pPr indent="0" lvl="6" marL="0" marR="0" rtl="0" algn="r">
              <a:lnSpc>
                <a:spcPct val="100000"/>
              </a:lnSpc>
              <a:spcBef>
                <a:spcPts val="0"/>
              </a:spcBef>
              <a:spcAft>
                <a:spcPts val="0"/>
              </a:spcAft>
              <a:buClr>
                <a:srgbClr val="FFFFFF"/>
              </a:buClr>
              <a:buSzPts val="700"/>
              <a:buFont typeface="Play"/>
              <a:buNone/>
              <a:defRPr>
                <a:solidFill>
                  <a:srgbClr val="FFFFFF"/>
                </a:solidFill>
              </a:defRPr>
            </a:lvl7pPr>
            <a:lvl8pPr indent="0" lvl="7" marL="0" marR="0" rtl="0" algn="r">
              <a:lnSpc>
                <a:spcPct val="100000"/>
              </a:lnSpc>
              <a:spcBef>
                <a:spcPts val="0"/>
              </a:spcBef>
              <a:spcAft>
                <a:spcPts val="0"/>
              </a:spcAft>
              <a:buClr>
                <a:srgbClr val="FFFFFF"/>
              </a:buClr>
              <a:buSzPts val="700"/>
              <a:buFont typeface="Play"/>
              <a:buNone/>
              <a:defRPr>
                <a:solidFill>
                  <a:srgbClr val="FFFFFF"/>
                </a:solidFill>
              </a:defRPr>
            </a:lvl8pPr>
            <a:lvl9pPr indent="0" lvl="8" marL="0" marR="0" rtl="0" algn="r">
              <a:lnSpc>
                <a:spcPct val="100000"/>
              </a:lnSpc>
              <a:spcBef>
                <a:spcPts val="0"/>
              </a:spcBef>
              <a:spcAft>
                <a:spcPts val="0"/>
              </a:spcAft>
              <a:buClr>
                <a:srgbClr val="FFFFFF"/>
              </a:buClr>
              <a:buSzPts val="700"/>
              <a:buFont typeface="Play"/>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86" name="Google Shape;86;p24"/>
          <p:cNvSpPr txBox="1"/>
          <p:nvPr/>
        </p:nvSpPr>
        <p:spPr>
          <a:xfrm rot="-5400000">
            <a:off x="7228500" y="2490900"/>
            <a:ext cx="3669300" cy="1617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1200"/>
              </a:spcBef>
              <a:spcAft>
                <a:spcPts val="1200"/>
              </a:spcAft>
              <a:buNone/>
            </a:pPr>
            <a:r>
              <a:rPr b="1" lang="en" sz="400">
                <a:solidFill>
                  <a:srgbClr val="B7B7B7"/>
                </a:solidFill>
                <a:latin typeface="Helvetica Neue"/>
                <a:ea typeface="Helvetica Neue"/>
                <a:cs typeface="Helvetica Neue"/>
                <a:sym typeface="Helvetica Neue"/>
              </a:rPr>
              <a:t> A M A R AN    M A R K E T I N G    S T R A T E G Y</a:t>
            </a:r>
            <a:endParaRPr b="1" sz="400">
              <a:solidFill>
                <a:srgbClr val="B7B7B7"/>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70" name="Shape 70"/>
        <p:cNvGrpSpPr/>
        <p:nvPr/>
      </p:nvGrpSpPr>
      <p:grpSpPr>
        <a:xfrm>
          <a:off x="0" y="0"/>
          <a:ext cx="0" cy="0"/>
          <a:chOff x="0" y="0"/>
          <a:chExt cx="0" cy="0"/>
        </a:xfrm>
      </p:grpSpPr>
      <p:sp>
        <p:nvSpPr>
          <p:cNvPr id="71" name="Google Shape;71;p19"/>
          <p:cNvSpPr txBox="1"/>
          <p:nvPr>
            <p:ph idx="12" type="sldNum"/>
          </p:nvPr>
        </p:nvSpPr>
        <p:spPr>
          <a:xfrm>
            <a:off x="4447451" y="4933416"/>
            <a:ext cx="122100" cy="115500"/>
          </a:xfrm>
          <a:prstGeom prst="rect">
            <a:avLst/>
          </a:prstGeom>
          <a:noFill/>
          <a:ln>
            <a:noFill/>
          </a:ln>
        </p:spPr>
        <p:txBody>
          <a:bodyPr anchorCtr="0" anchor="b" bIns="19050" lIns="19050" spcFirstLastPara="1" rIns="19050" wrap="square" tIns="19050">
            <a:spAutoFit/>
          </a:bodyPr>
          <a:lstStyle>
            <a:lvl1pPr indent="0" lvl="0"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1pPr>
            <a:lvl2pPr indent="0" lvl="1"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2pPr>
            <a:lvl3pPr indent="0" lvl="2"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3pPr>
            <a:lvl4pPr indent="0" lvl="3"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4pPr>
            <a:lvl5pPr indent="0" lvl="4"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5pPr>
            <a:lvl6pPr indent="0" lvl="5"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6pPr>
            <a:lvl7pPr indent="0" lvl="6"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7pPr>
            <a:lvl8pPr indent="0" lvl="7"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8pPr>
            <a:lvl9pPr indent="0" lvl="8"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5" r:id="rId1"/>
    <p:sldLayoutId id="2147483666" r:id="rId2"/>
    <p:sldLayoutId id="2147483667" r:id="rId3"/>
    <p:sldLayoutId id="2147483668" r:id="rId4"/>
    <p:sldLayoutId id="2147483669"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7.jpg"/><Relationship Id="rId4" Type="http://schemas.openxmlformats.org/officeDocument/2006/relationships/image" Target="../media/image7.png"/><Relationship Id="rId5"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image" Target="../media/image7.png"/><Relationship Id="rId5"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2.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20.png"/><Relationship Id="rId6" Type="http://schemas.openxmlformats.org/officeDocument/2006/relationships/image" Target="../media/image7.png"/><Relationship Id="rId7"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24.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13.png"/><Relationship Id="rId5" Type="http://schemas.openxmlformats.org/officeDocument/2006/relationships/image" Target="../media/image10.png"/><Relationship Id="rId6" Type="http://schemas.openxmlformats.org/officeDocument/2006/relationships/image" Target="../media/image7.png"/><Relationship Id="rId7"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xml"/><Relationship Id="rId3" Type="http://schemas.openxmlformats.org/officeDocument/2006/relationships/image" Target="../media/image16.jp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 Id="rId3" Type="http://schemas.openxmlformats.org/officeDocument/2006/relationships/image" Target="../media/image26.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9.png"/><Relationship Id="rId5"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0" name="Shape 90"/>
        <p:cNvGrpSpPr/>
        <p:nvPr/>
      </p:nvGrpSpPr>
      <p:grpSpPr>
        <a:xfrm>
          <a:off x="0" y="0"/>
          <a:ext cx="0" cy="0"/>
          <a:chOff x="0" y="0"/>
          <a:chExt cx="0" cy="0"/>
        </a:xfrm>
      </p:grpSpPr>
      <p:pic>
        <p:nvPicPr>
          <p:cNvPr id="91" name="Google Shape;91;p25"/>
          <p:cNvPicPr preferRelativeResize="0"/>
          <p:nvPr/>
        </p:nvPicPr>
        <p:blipFill>
          <a:blip r:embed="rId3">
            <a:alphaModFix/>
          </a:blip>
          <a:stretch>
            <a:fillRect/>
          </a:stretch>
        </p:blipFill>
        <p:spPr>
          <a:xfrm>
            <a:off x="-327425" y="97675"/>
            <a:ext cx="6583127" cy="4570902"/>
          </a:xfrm>
          <a:prstGeom prst="rect">
            <a:avLst/>
          </a:prstGeom>
          <a:noFill/>
          <a:ln>
            <a:noFill/>
          </a:ln>
        </p:spPr>
      </p:pic>
      <p:sp>
        <p:nvSpPr>
          <p:cNvPr id="92" name="Google Shape;92;p25"/>
          <p:cNvSpPr txBox="1"/>
          <p:nvPr/>
        </p:nvSpPr>
        <p:spPr>
          <a:xfrm>
            <a:off x="4475025" y="1619001"/>
            <a:ext cx="4366800" cy="826500"/>
          </a:xfrm>
          <a:prstGeom prst="rect">
            <a:avLst/>
          </a:prstGeom>
          <a:noFill/>
          <a:ln>
            <a:noFill/>
          </a:ln>
        </p:spPr>
        <p:txBody>
          <a:bodyPr anchorCtr="0" anchor="ctr" bIns="19050" lIns="19050" spcFirstLastPara="1" rIns="19050" wrap="square" tIns="19050">
            <a:spAutoFit/>
          </a:bodyPr>
          <a:lstStyle/>
          <a:p>
            <a:pPr indent="0" lvl="0" marL="0" marR="0" rtl="0" algn="l">
              <a:lnSpc>
                <a:spcPct val="80000"/>
              </a:lnSpc>
              <a:spcBef>
                <a:spcPts val="0"/>
              </a:spcBef>
              <a:spcAft>
                <a:spcPts val="0"/>
              </a:spcAft>
              <a:buClr>
                <a:srgbClr val="FFFFFF"/>
              </a:buClr>
              <a:buSzPts val="5300"/>
              <a:buFont typeface="Arial"/>
              <a:buNone/>
            </a:pPr>
            <a:r>
              <a:rPr lang="en" sz="3200">
                <a:solidFill>
                  <a:srgbClr val="FFFFFF"/>
                </a:solidFill>
                <a:latin typeface="Helvetica Neue"/>
                <a:ea typeface="Helvetica Neue"/>
                <a:cs typeface="Helvetica Neue"/>
                <a:sym typeface="Helvetica Neue"/>
              </a:rPr>
              <a:t>PR-2 Product Training Presentation</a:t>
            </a:r>
            <a:endParaRPr sz="2500">
              <a:solidFill>
                <a:srgbClr val="FFFFFF"/>
              </a:solidFill>
              <a:latin typeface="Helvetica Neue"/>
              <a:ea typeface="Helvetica Neue"/>
              <a:cs typeface="Helvetica Neue"/>
              <a:sym typeface="Helvetica Neue"/>
            </a:endParaRPr>
          </a:p>
        </p:txBody>
      </p:sp>
      <p:pic>
        <p:nvPicPr>
          <p:cNvPr id="93" name="Google Shape;93;p25"/>
          <p:cNvPicPr preferRelativeResize="0"/>
          <p:nvPr/>
        </p:nvPicPr>
        <p:blipFill>
          <a:blip r:embed="rId4">
            <a:alphaModFix/>
          </a:blip>
          <a:stretch>
            <a:fillRect/>
          </a:stretch>
        </p:blipFill>
        <p:spPr>
          <a:xfrm>
            <a:off x="4475025" y="1220550"/>
            <a:ext cx="1690750" cy="3984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id="192" name="Google Shape;192;p34"/>
          <p:cNvPicPr preferRelativeResize="0"/>
          <p:nvPr/>
        </p:nvPicPr>
        <p:blipFill rotWithShape="1">
          <a:blip r:embed="rId3">
            <a:alphaModFix amt="36000"/>
          </a:blip>
          <a:srcRect b="7424" l="0" r="0" t="0"/>
          <a:stretch/>
        </p:blipFill>
        <p:spPr>
          <a:xfrm>
            <a:off x="0" y="0"/>
            <a:ext cx="9144000" cy="5143500"/>
          </a:xfrm>
          <a:prstGeom prst="rect">
            <a:avLst/>
          </a:prstGeom>
          <a:noFill/>
          <a:ln>
            <a:noFill/>
          </a:ln>
        </p:spPr>
      </p:pic>
      <p:sp>
        <p:nvSpPr>
          <p:cNvPr id="193" name="Google Shape;193;p34"/>
          <p:cNvSpPr txBox="1"/>
          <p:nvPr>
            <p:ph idx="12" type="sldNum"/>
          </p:nvPr>
        </p:nvSpPr>
        <p:spPr>
          <a:xfrm>
            <a:off x="8741549" y="4795084"/>
            <a:ext cx="260700" cy="115500"/>
          </a:xfrm>
          <a:prstGeom prst="rect">
            <a:avLst/>
          </a:prstGeom>
        </p:spPr>
        <p:txBody>
          <a:bodyPr anchorCtr="0" anchor="t" bIns="19050" lIns="19050" spcFirstLastPara="1" rIns="19050" wrap="square" tIns="19050">
            <a:spAutoFit/>
          </a:bodyPr>
          <a:lstStyle/>
          <a:p>
            <a:pPr indent="0" lvl="0" marL="0" rtl="0" algn="r">
              <a:spcBef>
                <a:spcPts val="0"/>
              </a:spcBef>
              <a:spcAft>
                <a:spcPts val="0"/>
              </a:spcAft>
              <a:buNone/>
            </a:pPr>
            <a:fld id="{00000000-1234-1234-1234-123412341234}" type="slidenum">
              <a:rPr lang="en"/>
              <a:t>‹#›</a:t>
            </a:fld>
            <a:endParaRPr/>
          </a:p>
        </p:txBody>
      </p:sp>
      <p:sp>
        <p:nvSpPr>
          <p:cNvPr id="194" name="Google Shape;194;p34"/>
          <p:cNvSpPr txBox="1"/>
          <p:nvPr/>
        </p:nvSpPr>
        <p:spPr>
          <a:xfrm>
            <a:off x="458325" y="493075"/>
            <a:ext cx="3598200" cy="7386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300"/>
              </a:spcAft>
              <a:buNone/>
            </a:pPr>
            <a:r>
              <a:rPr b="1" lang="en" sz="2200">
                <a:solidFill>
                  <a:schemeClr val="dk1"/>
                </a:solidFill>
                <a:latin typeface="Helvetica Neue"/>
                <a:ea typeface="Helvetica Neue"/>
                <a:cs typeface="Helvetica Neue"/>
                <a:sym typeface="Helvetica Neue"/>
              </a:rPr>
              <a:t>Wedding Videographer</a:t>
            </a:r>
            <a:endParaRPr sz="2200">
              <a:solidFill>
                <a:schemeClr val="dk1"/>
              </a:solidFill>
              <a:latin typeface="Helvetica Neue Light"/>
              <a:ea typeface="Helvetica Neue Light"/>
              <a:cs typeface="Helvetica Neue Light"/>
              <a:sym typeface="Helvetica Neue Light"/>
            </a:endParaRPr>
          </a:p>
        </p:txBody>
      </p:sp>
      <p:sp>
        <p:nvSpPr>
          <p:cNvPr id="195" name="Google Shape;195;p34"/>
          <p:cNvSpPr txBox="1"/>
          <p:nvPr/>
        </p:nvSpPr>
        <p:spPr>
          <a:xfrm>
            <a:off x="490175" y="1032525"/>
            <a:ext cx="7073700" cy="5541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0"/>
              </a:spcAft>
              <a:buNone/>
            </a:pPr>
            <a:r>
              <a:rPr lang="en" sz="1000">
                <a:solidFill>
                  <a:schemeClr val="dk1"/>
                </a:solidFill>
                <a:latin typeface="Helvetica Neue Light"/>
                <a:ea typeface="Helvetica Neue Light"/>
                <a:cs typeface="Helvetica Neue Light"/>
                <a:sym typeface="Helvetica Neue Light"/>
              </a:rPr>
              <a:t>Shouldn’t a recorder work for as long as you do? </a:t>
            </a:r>
            <a:endParaRPr sz="1000">
              <a:solidFill>
                <a:schemeClr val="dk1"/>
              </a:solidFill>
              <a:latin typeface="Helvetica Neue Light"/>
              <a:ea typeface="Helvetica Neue Light"/>
              <a:cs typeface="Helvetica Neue Light"/>
              <a:sym typeface="Helvetica Neue Light"/>
            </a:endParaRPr>
          </a:p>
          <a:p>
            <a:pPr indent="0" lvl="0" marL="0" rtl="0" algn="just">
              <a:lnSpc>
                <a:spcPct val="115000"/>
              </a:lnSpc>
              <a:spcBef>
                <a:spcPts val="300"/>
              </a:spcBef>
              <a:spcAft>
                <a:spcPts val="300"/>
              </a:spcAft>
              <a:buNone/>
            </a:pPr>
            <a:r>
              <a:rPr lang="en" sz="1000">
                <a:solidFill>
                  <a:schemeClr val="dk1"/>
                </a:solidFill>
                <a:latin typeface="Helvetica Neue Light"/>
                <a:ea typeface="Helvetica Neue Light"/>
                <a:cs typeface="Helvetica Neue Light"/>
                <a:sym typeface="Helvetica Neue Light"/>
              </a:rPr>
              <a:t>Who has time to charge an audio recorder during a wedding?</a:t>
            </a:r>
            <a:endParaRPr b="1" sz="1000">
              <a:solidFill>
                <a:srgbClr val="FFC600"/>
              </a:solidFill>
              <a:latin typeface="Helvetica Neue"/>
              <a:ea typeface="Helvetica Neue"/>
              <a:cs typeface="Helvetica Neue"/>
              <a:sym typeface="Helvetica Neue"/>
            </a:endParaRPr>
          </a:p>
        </p:txBody>
      </p:sp>
      <p:sp>
        <p:nvSpPr>
          <p:cNvPr id="196" name="Google Shape;196;p34"/>
          <p:cNvSpPr/>
          <p:nvPr/>
        </p:nvSpPr>
        <p:spPr>
          <a:xfrm>
            <a:off x="263075" y="115000"/>
            <a:ext cx="20394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Value Propositions: Battery Life</a:t>
            </a:r>
            <a:endParaRPr sz="800">
              <a:solidFill>
                <a:srgbClr val="FFFFFF"/>
              </a:solidFill>
              <a:latin typeface="Helvetica Neue"/>
              <a:ea typeface="Helvetica Neue"/>
              <a:cs typeface="Helvetica Neue"/>
              <a:sym typeface="Helvetica Neue"/>
            </a:endParaRPr>
          </a:p>
        </p:txBody>
      </p:sp>
      <p:pic>
        <p:nvPicPr>
          <p:cNvPr id="197" name="Google Shape;197;p34"/>
          <p:cNvPicPr preferRelativeResize="0"/>
          <p:nvPr/>
        </p:nvPicPr>
        <p:blipFill>
          <a:blip r:embed="rId4">
            <a:alphaModFix/>
          </a:blip>
          <a:stretch>
            <a:fillRect/>
          </a:stretch>
        </p:blipFill>
        <p:spPr>
          <a:xfrm>
            <a:off x="8644500" y="152400"/>
            <a:ext cx="284450" cy="284450"/>
          </a:xfrm>
          <a:prstGeom prst="rect">
            <a:avLst/>
          </a:prstGeom>
          <a:noFill/>
          <a:ln>
            <a:noFill/>
          </a:ln>
        </p:spPr>
      </p:pic>
      <p:pic>
        <p:nvPicPr>
          <p:cNvPr id="198" name="Google Shape;198;p34" title="Chart"/>
          <p:cNvPicPr preferRelativeResize="0"/>
          <p:nvPr/>
        </p:nvPicPr>
        <p:blipFill>
          <a:blip r:embed="rId5">
            <a:alphaModFix/>
          </a:blip>
          <a:stretch>
            <a:fillRect/>
          </a:stretch>
        </p:blipFill>
        <p:spPr>
          <a:xfrm>
            <a:off x="152400" y="1523625"/>
            <a:ext cx="8839204" cy="3051424"/>
          </a:xfrm>
          <a:prstGeom prst="rect">
            <a:avLst/>
          </a:prstGeom>
          <a:noFill/>
          <a:ln>
            <a:noFill/>
          </a:ln>
        </p:spPr>
      </p:pic>
      <p:sp>
        <p:nvSpPr>
          <p:cNvPr id="199" name="Google Shape;199;p34"/>
          <p:cNvSpPr txBox="1"/>
          <p:nvPr/>
        </p:nvSpPr>
        <p:spPr>
          <a:xfrm>
            <a:off x="1136200" y="4417525"/>
            <a:ext cx="7073700" cy="338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300"/>
              </a:spcAft>
              <a:buNone/>
            </a:pPr>
            <a:r>
              <a:rPr lang="en" sz="1000">
                <a:solidFill>
                  <a:schemeClr val="dk1"/>
                </a:solidFill>
                <a:latin typeface="Helvetica Neue Light"/>
                <a:ea typeface="Helvetica Neue Light"/>
                <a:cs typeface="Helvetica Neue Light"/>
                <a:sym typeface="Helvetica Neue Light"/>
              </a:rPr>
              <a:t>Hours</a:t>
            </a:r>
            <a:endParaRPr b="1" sz="1000">
              <a:solidFill>
                <a:srgbClr val="FFC600"/>
              </a:solidFill>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03" name="Shape 203"/>
        <p:cNvGrpSpPr/>
        <p:nvPr/>
      </p:nvGrpSpPr>
      <p:grpSpPr>
        <a:xfrm>
          <a:off x="0" y="0"/>
          <a:ext cx="0" cy="0"/>
          <a:chOff x="0" y="0"/>
          <a:chExt cx="0" cy="0"/>
        </a:xfrm>
      </p:grpSpPr>
      <p:pic>
        <p:nvPicPr>
          <p:cNvPr id="204" name="Google Shape;204;p35"/>
          <p:cNvPicPr preferRelativeResize="0"/>
          <p:nvPr/>
        </p:nvPicPr>
        <p:blipFill>
          <a:blip r:embed="rId3">
            <a:alphaModFix amt="30000"/>
          </a:blip>
          <a:stretch>
            <a:fillRect/>
          </a:stretch>
        </p:blipFill>
        <p:spPr>
          <a:xfrm>
            <a:off x="0" y="-935700"/>
            <a:ext cx="9144001" cy="6079202"/>
          </a:xfrm>
          <a:prstGeom prst="rect">
            <a:avLst/>
          </a:prstGeom>
          <a:noFill/>
          <a:ln>
            <a:noFill/>
          </a:ln>
        </p:spPr>
      </p:pic>
      <p:sp>
        <p:nvSpPr>
          <p:cNvPr id="205" name="Google Shape;205;p35"/>
          <p:cNvSpPr txBox="1"/>
          <p:nvPr/>
        </p:nvSpPr>
        <p:spPr>
          <a:xfrm>
            <a:off x="699225" y="2506300"/>
            <a:ext cx="6950100" cy="189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accent4"/>
                </a:solidFill>
                <a:latin typeface="Helvetica Neue"/>
                <a:ea typeface="Helvetica Neue"/>
                <a:cs typeface="Helvetica Neue"/>
                <a:sym typeface="Helvetica Neue"/>
              </a:rPr>
              <a:t>Key Concerns:</a:t>
            </a:r>
            <a:r>
              <a:rPr b="1" lang="en" sz="1300">
                <a:solidFill>
                  <a:schemeClr val="accent4"/>
                </a:solidFill>
                <a:latin typeface="Helvetica Neue"/>
                <a:ea typeface="Helvetica Neue"/>
                <a:cs typeface="Helvetica Neue"/>
                <a:sym typeface="Helvetica Neue"/>
              </a:rPr>
              <a:t> </a:t>
            </a:r>
            <a:endParaRPr sz="1300">
              <a:solidFill>
                <a:schemeClr val="accent4"/>
              </a:solidFill>
              <a:latin typeface="Helvetica Neue"/>
              <a:ea typeface="Helvetica Neue"/>
              <a:cs typeface="Helvetica Neue"/>
              <a:sym typeface="Helvetica Neue"/>
            </a:endParaRPr>
          </a:p>
          <a:p>
            <a:pPr indent="-139700" lvl="0" marL="171450" rtl="0" algn="l">
              <a:spcBef>
                <a:spcPts val="0"/>
              </a:spcBef>
              <a:spcAft>
                <a:spcPts val="0"/>
              </a:spcAft>
              <a:buClr>
                <a:schemeClr val="lt1"/>
              </a:buClr>
              <a:buSzPts val="1300"/>
              <a:buFont typeface="Helvetica Neue"/>
              <a:buChar char="●"/>
            </a:pPr>
            <a:r>
              <a:rPr lang="en" sz="1300">
                <a:solidFill>
                  <a:schemeClr val="lt1"/>
                </a:solidFill>
                <a:latin typeface="Helvetica Neue"/>
                <a:ea typeface="Helvetica Neue"/>
                <a:cs typeface="Helvetica Neue"/>
                <a:sym typeface="Helvetica Neue"/>
              </a:rPr>
              <a:t>Will it work with my current workflow, I don’t want it to slow me down</a:t>
            </a:r>
            <a:r>
              <a:rPr lang="en" sz="1300">
                <a:solidFill>
                  <a:schemeClr val="lt1"/>
                </a:solidFill>
                <a:latin typeface="Helvetica Neue"/>
                <a:ea typeface="Helvetica Neue"/>
                <a:cs typeface="Helvetica Neue"/>
                <a:sym typeface="Helvetica Neue"/>
              </a:rPr>
              <a:t>? - </a:t>
            </a:r>
            <a:r>
              <a:rPr lang="en" sz="1300">
                <a:solidFill>
                  <a:schemeClr val="accent4"/>
                </a:solidFill>
                <a:latin typeface="Helvetica Neue"/>
                <a:ea typeface="Helvetica Neue"/>
                <a:cs typeface="Helvetica Neue"/>
                <a:sym typeface="Helvetica Neue"/>
              </a:rPr>
              <a:t>Yes it will work with your current workflow. 32-Bit float works with all editing programs.</a:t>
            </a:r>
            <a:endParaRPr sz="1300">
              <a:solidFill>
                <a:schemeClr val="accent4"/>
              </a:solidFill>
              <a:latin typeface="Helvetica Neue"/>
              <a:ea typeface="Helvetica Neue"/>
              <a:cs typeface="Helvetica Neue"/>
              <a:sym typeface="Helvetica Neue"/>
            </a:endParaRPr>
          </a:p>
          <a:p>
            <a:pPr indent="-139700" lvl="0" marL="171450" rtl="0" algn="l">
              <a:spcBef>
                <a:spcPts val="0"/>
              </a:spcBef>
              <a:spcAft>
                <a:spcPts val="0"/>
              </a:spcAft>
              <a:buClr>
                <a:schemeClr val="lt1"/>
              </a:buClr>
              <a:buSzPts val="1300"/>
              <a:buFont typeface="Helvetica Neue"/>
              <a:buChar char="●"/>
            </a:pPr>
            <a:r>
              <a:rPr lang="en" sz="1300">
                <a:solidFill>
                  <a:schemeClr val="lt1"/>
                </a:solidFill>
                <a:latin typeface="Helvetica Neue"/>
                <a:ea typeface="Helvetica Neue"/>
                <a:cs typeface="Helvetica Neue"/>
                <a:sym typeface="Helvetica Neue"/>
              </a:rPr>
              <a:t>Will this product save me time on-set? - </a:t>
            </a:r>
            <a:r>
              <a:rPr lang="en" sz="1300">
                <a:solidFill>
                  <a:srgbClr val="FFC600"/>
                </a:solidFill>
                <a:latin typeface="Helvetica Neue"/>
                <a:ea typeface="Helvetica Neue"/>
                <a:cs typeface="Helvetica Neue"/>
                <a:sym typeface="Helvetica Neue"/>
              </a:rPr>
              <a:t>Yes! No need to </a:t>
            </a:r>
            <a:r>
              <a:rPr lang="en" sz="1300">
                <a:solidFill>
                  <a:srgbClr val="FFC600"/>
                </a:solidFill>
                <a:latin typeface="Helvetica Neue"/>
                <a:ea typeface="Helvetica Neue"/>
                <a:cs typeface="Helvetica Neue"/>
                <a:sym typeface="Helvetica Neue"/>
              </a:rPr>
              <a:t>worry</a:t>
            </a:r>
            <a:r>
              <a:rPr lang="en" sz="1300">
                <a:solidFill>
                  <a:srgbClr val="FFC600"/>
                </a:solidFill>
                <a:latin typeface="Helvetica Neue"/>
                <a:ea typeface="Helvetica Neue"/>
                <a:cs typeface="Helvetica Neue"/>
                <a:sym typeface="Helvetica Neue"/>
              </a:rPr>
              <a:t> about setting up your gain and monitoring levels.</a:t>
            </a:r>
            <a:endParaRPr sz="1300">
              <a:solidFill>
                <a:srgbClr val="FFC600"/>
              </a:solidFill>
              <a:latin typeface="Helvetica Neue"/>
              <a:ea typeface="Helvetica Neue"/>
              <a:cs typeface="Helvetica Neue"/>
              <a:sym typeface="Helvetica Neue"/>
            </a:endParaRPr>
          </a:p>
          <a:p>
            <a:pPr indent="-139700" lvl="0" marL="171450" rtl="0" algn="l">
              <a:spcBef>
                <a:spcPts val="0"/>
              </a:spcBef>
              <a:spcAft>
                <a:spcPts val="0"/>
              </a:spcAft>
              <a:buClr>
                <a:schemeClr val="lt1"/>
              </a:buClr>
              <a:buSzPts val="1300"/>
              <a:buFont typeface="Helvetica Neue"/>
              <a:buChar char="●"/>
            </a:pPr>
            <a:r>
              <a:rPr lang="en" sz="1300">
                <a:solidFill>
                  <a:schemeClr val="lt1"/>
                </a:solidFill>
                <a:latin typeface="Helvetica Neue"/>
                <a:ea typeface="Helvetica Neue"/>
                <a:cs typeface="Helvetica Neue"/>
                <a:sym typeface="Helvetica Neue"/>
              </a:rPr>
              <a:t>Will I be able to afford this product? </a:t>
            </a:r>
            <a:r>
              <a:rPr lang="en" sz="1300">
                <a:solidFill>
                  <a:schemeClr val="accent4"/>
                </a:solidFill>
                <a:latin typeface="Helvetica Neue"/>
                <a:ea typeface="Helvetica Neue"/>
                <a:cs typeface="Helvetica Neue"/>
                <a:sym typeface="Helvetica Neue"/>
              </a:rPr>
              <a:t>It’s priced the same as others brands</a:t>
            </a:r>
            <a:endParaRPr sz="1300">
              <a:solidFill>
                <a:schemeClr val="accent4"/>
              </a:solidFill>
              <a:latin typeface="Helvetica Neue"/>
              <a:ea typeface="Helvetica Neue"/>
              <a:cs typeface="Helvetica Neue"/>
              <a:sym typeface="Helvetica Neue"/>
            </a:endParaRPr>
          </a:p>
          <a:p>
            <a:pPr indent="-139700" lvl="0" marL="171450" rtl="0" algn="l">
              <a:spcBef>
                <a:spcPts val="0"/>
              </a:spcBef>
              <a:spcAft>
                <a:spcPts val="0"/>
              </a:spcAft>
              <a:buClr>
                <a:schemeClr val="lt1"/>
              </a:buClr>
              <a:buSzPts val="1300"/>
              <a:buFont typeface="Helvetica Neue"/>
              <a:buChar char="●"/>
            </a:pPr>
            <a:r>
              <a:rPr lang="en" sz="1300">
                <a:solidFill>
                  <a:schemeClr val="lt1"/>
                </a:solidFill>
                <a:latin typeface="Helvetica Neue"/>
                <a:ea typeface="Helvetica Neue"/>
                <a:cs typeface="Helvetica Neue"/>
                <a:sym typeface="Helvetica Neue"/>
              </a:rPr>
              <a:t>Will this work with my existing hardware and on-set tools? </a:t>
            </a:r>
            <a:r>
              <a:rPr lang="en" sz="1300">
                <a:solidFill>
                  <a:schemeClr val="accent4"/>
                </a:solidFill>
                <a:latin typeface="Helvetica Neue"/>
                <a:ea typeface="Helvetica Neue"/>
                <a:cs typeface="Helvetica Neue"/>
                <a:sym typeface="Helvetica Neue"/>
              </a:rPr>
              <a:t>You’re Sennheiser and RODE lavaliers will work with the PR-2</a:t>
            </a:r>
            <a:endParaRPr sz="1100">
              <a:solidFill>
                <a:schemeClr val="accent4"/>
              </a:solidFill>
              <a:latin typeface="Helvetica Neue"/>
              <a:ea typeface="Helvetica Neue"/>
              <a:cs typeface="Helvetica Neue"/>
              <a:sym typeface="Helvetica Neue"/>
            </a:endParaRPr>
          </a:p>
        </p:txBody>
      </p:sp>
      <p:sp>
        <p:nvSpPr>
          <p:cNvPr id="206" name="Google Shape;206;p35"/>
          <p:cNvSpPr/>
          <p:nvPr/>
        </p:nvSpPr>
        <p:spPr>
          <a:xfrm>
            <a:off x="235195" y="179950"/>
            <a:ext cx="1087506" cy="171300"/>
          </a:xfrm>
          <a:prstGeom prst="roundRect">
            <a:avLst>
              <a:gd fmla="val 16667" name="adj"/>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lt1"/>
                </a:solidFill>
                <a:latin typeface="Helvetica Neue"/>
                <a:ea typeface="Helvetica Neue"/>
                <a:cs typeface="Helvetica Neue"/>
                <a:sym typeface="Helvetica Neue"/>
              </a:rPr>
              <a:t>ICP: Examined</a:t>
            </a:r>
            <a:endParaRPr sz="800">
              <a:solidFill>
                <a:schemeClr val="lt1"/>
              </a:solidFill>
              <a:latin typeface="Helvetica Neue"/>
              <a:ea typeface="Helvetica Neue"/>
              <a:cs typeface="Helvetica Neue"/>
              <a:sym typeface="Helvetica Neue"/>
            </a:endParaRPr>
          </a:p>
        </p:txBody>
      </p:sp>
      <p:pic>
        <p:nvPicPr>
          <p:cNvPr id="207" name="Google Shape;207;p35"/>
          <p:cNvPicPr preferRelativeResize="0"/>
          <p:nvPr/>
        </p:nvPicPr>
        <p:blipFill>
          <a:blip r:embed="rId4">
            <a:alphaModFix/>
          </a:blip>
          <a:stretch>
            <a:fillRect/>
          </a:stretch>
        </p:blipFill>
        <p:spPr>
          <a:xfrm>
            <a:off x="8644500" y="152400"/>
            <a:ext cx="284450" cy="284450"/>
          </a:xfrm>
          <a:prstGeom prst="rect">
            <a:avLst/>
          </a:prstGeom>
          <a:noFill/>
          <a:ln>
            <a:noFill/>
          </a:ln>
        </p:spPr>
      </p:pic>
      <p:sp>
        <p:nvSpPr>
          <p:cNvPr id="208" name="Google Shape;208;p35"/>
          <p:cNvSpPr txBox="1"/>
          <p:nvPr/>
        </p:nvSpPr>
        <p:spPr>
          <a:xfrm>
            <a:off x="778975" y="2074900"/>
            <a:ext cx="1866900" cy="431400"/>
          </a:xfrm>
          <a:prstGeom prst="rect">
            <a:avLst/>
          </a:prstGeom>
          <a:noFill/>
          <a:ln>
            <a:noFill/>
          </a:ln>
        </p:spPr>
        <p:txBody>
          <a:bodyPr anchorCtr="0" anchor="t" bIns="0" lIns="0" spcFirstLastPara="1" rIns="0" wrap="square" tIns="12700">
            <a:spAutoFit/>
          </a:bodyPr>
          <a:lstStyle/>
          <a:p>
            <a:pPr indent="0" lvl="0" marL="0" rtl="0" algn="l">
              <a:lnSpc>
                <a:spcPct val="80000"/>
              </a:lnSpc>
              <a:spcBef>
                <a:spcPts val="0"/>
              </a:spcBef>
              <a:spcAft>
                <a:spcPts val="0"/>
              </a:spcAft>
              <a:buSzPts val="5600"/>
              <a:buNone/>
            </a:pPr>
            <a:r>
              <a:rPr b="1" lang="en" sz="1700">
                <a:solidFill>
                  <a:srgbClr val="FFFFFF"/>
                </a:solidFill>
                <a:latin typeface="Helvetica Neue"/>
                <a:ea typeface="Helvetica Neue"/>
                <a:cs typeface="Helvetica Neue"/>
                <a:sym typeface="Helvetica Neue"/>
              </a:rPr>
              <a:t>Pro Content Creators </a:t>
            </a:r>
            <a:endParaRPr b="1" sz="1700">
              <a:solidFill>
                <a:srgbClr val="FFFFFF"/>
              </a:solidFill>
              <a:latin typeface="Helvetica Neue"/>
              <a:ea typeface="Helvetica Neue"/>
              <a:cs typeface="Helvetica Neue"/>
              <a:sym typeface="Helvetica Neue"/>
            </a:endParaRPr>
          </a:p>
        </p:txBody>
      </p:sp>
      <p:pic>
        <p:nvPicPr>
          <p:cNvPr id="209" name="Google Shape;209;p35"/>
          <p:cNvPicPr preferRelativeResize="0"/>
          <p:nvPr/>
        </p:nvPicPr>
        <p:blipFill rotWithShape="1">
          <a:blip r:embed="rId5">
            <a:alphaModFix/>
          </a:blip>
          <a:srcRect b="9082" l="0" r="0" t="9090"/>
          <a:stretch/>
        </p:blipFill>
        <p:spPr>
          <a:xfrm>
            <a:off x="778975" y="622625"/>
            <a:ext cx="1795200" cy="1241700"/>
          </a:xfrm>
          <a:prstGeom prst="roundRect">
            <a:avLst>
              <a:gd fmla="val 12412" name="adj"/>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13" name="Shape 213"/>
        <p:cNvGrpSpPr/>
        <p:nvPr/>
      </p:nvGrpSpPr>
      <p:grpSpPr>
        <a:xfrm>
          <a:off x="0" y="0"/>
          <a:ext cx="0" cy="0"/>
          <a:chOff x="0" y="0"/>
          <a:chExt cx="0" cy="0"/>
        </a:xfrm>
      </p:grpSpPr>
      <p:pic>
        <p:nvPicPr>
          <p:cNvPr id="214" name="Google Shape;214;p36"/>
          <p:cNvPicPr preferRelativeResize="0"/>
          <p:nvPr/>
        </p:nvPicPr>
        <p:blipFill>
          <a:blip r:embed="rId3">
            <a:alphaModFix amt="50000"/>
          </a:blip>
          <a:stretch>
            <a:fillRect/>
          </a:stretch>
        </p:blipFill>
        <p:spPr>
          <a:xfrm>
            <a:off x="-450800" y="-936275"/>
            <a:ext cx="9585474" cy="6386325"/>
          </a:xfrm>
          <a:prstGeom prst="rect">
            <a:avLst/>
          </a:prstGeom>
          <a:noFill/>
          <a:ln>
            <a:noFill/>
          </a:ln>
        </p:spPr>
      </p:pic>
      <p:sp>
        <p:nvSpPr>
          <p:cNvPr id="215" name="Google Shape;215;p36"/>
          <p:cNvSpPr txBox="1"/>
          <p:nvPr/>
        </p:nvSpPr>
        <p:spPr>
          <a:xfrm>
            <a:off x="704000" y="2542300"/>
            <a:ext cx="7784400" cy="189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accent4"/>
                </a:solidFill>
                <a:latin typeface="Helvetica Neue"/>
                <a:ea typeface="Helvetica Neue"/>
                <a:cs typeface="Helvetica Neue"/>
                <a:sym typeface="Helvetica Neue"/>
              </a:rPr>
              <a:t>Key Concerns:</a:t>
            </a:r>
            <a:endParaRPr b="1" sz="1200">
              <a:solidFill>
                <a:schemeClr val="accent4"/>
              </a:solidFill>
              <a:latin typeface="Helvetica Neue"/>
              <a:ea typeface="Helvetica Neue"/>
              <a:cs typeface="Helvetica Neue"/>
              <a:sym typeface="Helvetica Neue"/>
            </a:endParaRPr>
          </a:p>
          <a:p>
            <a:pPr indent="-133350" lvl="0" marL="171450" rtl="0" algn="l">
              <a:spcBef>
                <a:spcPts val="0"/>
              </a:spcBef>
              <a:spcAft>
                <a:spcPts val="0"/>
              </a:spcAft>
              <a:buClr>
                <a:schemeClr val="lt1"/>
              </a:buClr>
              <a:buSzPts val="1200"/>
              <a:buFont typeface="Helvetica Neue"/>
              <a:buChar char="●"/>
            </a:pPr>
            <a:r>
              <a:rPr lang="en" sz="1200">
                <a:solidFill>
                  <a:schemeClr val="lt1"/>
                </a:solidFill>
                <a:latin typeface="Helvetica Neue"/>
                <a:ea typeface="Helvetica Neue"/>
                <a:cs typeface="Helvetica Neue"/>
                <a:sym typeface="Helvetica Neue"/>
              </a:rPr>
              <a:t>Will this generate more ROI than the Tentacle Track E?</a:t>
            </a:r>
            <a:r>
              <a:rPr lang="en" sz="1200">
                <a:solidFill>
                  <a:schemeClr val="accent4"/>
                </a:solidFill>
                <a:latin typeface="Helvetica Neue"/>
                <a:ea typeface="Helvetica Neue"/>
                <a:cs typeface="Helvetica Neue"/>
                <a:sym typeface="Helvetica Neue"/>
              </a:rPr>
              <a:t> It only requires renting it out 5 times to productions as a timecode box to break even</a:t>
            </a:r>
            <a:endParaRPr sz="1200">
              <a:solidFill>
                <a:schemeClr val="accent4"/>
              </a:solidFill>
              <a:latin typeface="Helvetica Neue"/>
              <a:ea typeface="Helvetica Neue"/>
              <a:cs typeface="Helvetica Neue"/>
              <a:sym typeface="Helvetica Neue"/>
            </a:endParaRPr>
          </a:p>
          <a:p>
            <a:pPr indent="-133350" lvl="0" marL="171450" rtl="0" algn="l">
              <a:spcBef>
                <a:spcPts val="0"/>
              </a:spcBef>
              <a:spcAft>
                <a:spcPts val="0"/>
              </a:spcAft>
              <a:buClr>
                <a:schemeClr val="lt1"/>
              </a:buClr>
              <a:buSzPts val="1200"/>
              <a:buFont typeface="Helvetica Neue"/>
              <a:buChar char="●"/>
            </a:pPr>
            <a:r>
              <a:rPr lang="en" sz="1200">
                <a:solidFill>
                  <a:schemeClr val="lt1"/>
                </a:solidFill>
                <a:latin typeface="Helvetica Neue"/>
                <a:ea typeface="Helvetica Neue"/>
                <a:cs typeface="Helvetica Neue"/>
                <a:sym typeface="Helvetica Neue"/>
              </a:rPr>
              <a:t>What value does a pocket recorder offer my sound bag?  </a:t>
            </a:r>
            <a:r>
              <a:rPr lang="en" sz="1200">
                <a:solidFill>
                  <a:schemeClr val="accent4"/>
                </a:solidFill>
                <a:latin typeface="Helvetica Neue"/>
                <a:ea typeface="Helvetica Neue"/>
                <a:cs typeface="Helvetica Neue"/>
                <a:sym typeface="Helvetica Neue"/>
              </a:rPr>
              <a:t>Allows you to record 2 tracks at all times as a backup with timecode, or augment as a spare timecode box </a:t>
            </a:r>
            <a:endParaRPr sz="1200">
              <a:solidFill>
                <a:schemeClr val="accent4"/>
              </a:solidFill>
              <a:latin typeface="Helvetica Neue"/>
              <a:ea typeface="Helvetica Neue"/>
              <a:cs typeface="Helvetica Neue"/>
              <a:sym typeface="Helvetica Neue"/>
            </a:endParaRPr>
          </a:p>
          <a:p>
            <a:pPr indent="-133350" lvl="0" marL="171450" rtl="0" algn="l">
              <a:spcBef>
                <a:spcPts val="0"/>
              </a:spcBef>
              <a:spcAft>
                <a:spcPts val="0"/>
              </a:spcAft>
              <a:buClr>
                <a:schemeClr val="lt1"/>
              </a:buClr>
              <a:buSzPts val="1200"/>
              <a:buFont typeface="Helvetica Neue"/>
              <a:buChar char="●"/>
            </a:pPr>
            <a:r>
              <a:rPr lang="en" sz="1200">
                <a:solidFill>
                  <a:schemeClr val="lt1"/>
                </a:solidFill>
                <a:latin typeface="Helvetica Neue"/>
                <a:ea typeface="Helvetica Neue"/>
                <a:cs typeface="Helvetica Neue"/>
                <a:sym typeface="Helvetica Neue"/>
              </a:rPr>
              <a:t>Will this work with my other accessories? </a:t>
            </a:r>
            <a:r>
              <a:rPr lang="en" sz="1200">
                <a:solidFill>
                  <a:srgbClr val="FFC600"/>
                </a:solidFill>
                <a:latin typeface="Helvetica Neue"/>
                <a:ea typeface="Helvetica Neue"/>
                <a:cs typeface="Helvetica Neue"/>
                <a:sym typeface="Helvetica Neue"/>
              </a:rPr>
              <a:t>The PR-2 can be jammed using any brand’s timecode box or from any professional audio recorder</a:t>
            </a:r>
            <a:endParaRPr sz="1200">
              <a:solidFill>
                <a:srgbClr val="FFC600"/>
              </a:solidFill>
              <a:latin typeface="Helvetica Neue"/>
              <a:ea typeface="Helvetica Neue"/>
              <a:cs typeface="Helvetica Neue"/>
              <a:sym typeface="Helvetica Neue"/>
            </a:endParaRPr>
          </a:p>
          <a:p>
            <a:pPr indent="-133350" lvl="0" marL="171450" rtl="0" algn="l">
              <a:spcBef>
                <a:spcPts val="0"/>
              </a:spcBef>
              <a:spcAft>
                <a:spcPts val="0"/>
              </a:spcAft>
              <a:buClr>
                <a:schemeClr val="lt1"/>
              </a:buClr>
              <a:buSzPts val="1200"/>
              <a:buFont typeface="Helvetica Neue"/>
              <a:buChar char="●"/>
            </a:pPr>
            <a:r>
              <a:rPr lang="en" sz="1200">
                <a:solidFill>
                  <a:schemeClr val="lt1"/>
                </a:solidFill>
                <a:latin typeface="Helvetica Neue"/>
                <a:ea typeface="Helvetica Neue"/>
                <a:cs typeface="Helvetica Neue"/>
                <a:sym typeface="Helvetica Neue"/>
              </a:rPr>
              <a:t>Must I use an app to use this product, I don’t like apps</a:t>
            </a:r>
            <a:r>
              <a:rPr lang="en" sz="1200">
                <a:solidFill>
                  <a:schemeClr val="lt1"/>
                </a:solidFill>
                <a:latin typeface="Helvetica Neue"/>
                <a:ea typeface="Helvetica Neue"/>
                <a:cs typeface="Helvetica Neue"/>
                <a:sym typeface="Helvetica Neue"/>
              </a:rPr>
              <a:t>?  </a:t>
            </a:r>
            <a:r>
              <a:rPr lang="en" sz="1200">
                <a:solidFill>
                  <a:schemeClr val="accent4"/>
                </a:solidFill>
                <a:latin typeface="Helvetica Neue"/>
                <a:ea typeface="Helvetica Neue"/>
                <a:cs typeface="Helvetica Neue"/>
                <a:sym typeface="Helvetica Neue"/>
              </a:rPr>
              <a:t>You don’t have to use the Sidus Audio app. It also features a full menu and on-board controls.</a:t>
            </a:r>
            <a:endParaRPr sz="1200">
              <a:solidFill>
                <a:schemeClr val="accent4"/>
              </a:solidFill>
              <a:latin typeface="Helvetica Neue"/>
              <a:ea typeface="Helvetica Neue"/>
              <a:cs typeface="Helvetica Neue"/>
              <a:sym typeface="Helvetica Neue"/>
            </a:endParaRPr>
          </a:p>
          <a:p>
            <a:pPr indent="0" lvl="0" marL="0" marR="0" rtl="0" algn="l">
              <a:spcBef>
                <a:spcPts val="0"/>
              </a:spcBef>
              <a:spcAft>
                <a:spcPts val="0"/>
              </a:spcAft>
              <a:buClr>
                <a:srgbClr val="000000"/>
              </a:buClr>
              <a:buFont typeface="Arial"/>
              <a:buNone/>
            </a:pPr>
            <a:r>
              <a:t/>
            </a:r>
            <a:endParaRPr sz="1200">
              <a:solidFill>
                <a:schemeClr val="lt1"/>
              </a:solidFill>
              <a:latin typeface="Helvetica Neue"/>
              <a:ea typeface="Helvetica Neue"/>
              <a:cs typeface="Helvetica Neue"/>
              <a:sym typeface="Helvetica Neue"/>
            </a:endParaRPr>
          </a:p>
        </p:txBody>
      </p:sp>
      <p:sp>
        <p:nvSpPr>
          <p:cNvPr id="216" name="Google Shape;216;p36"/>
          <p:cNvSpPr/>
          <p:nvPr/>
        </p:nvSpPr>
        <p:spPr>
          <a:xfrm>
            <a:off x="235195" y="179950"/>
            <a:ext cx="1087506" cy="171300"/>
          </a:xfrm>
          <a:prstGeom prst="roundRect">
            <a:avLst>
              <a:gd fmla="val 16667" name="adj"/>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lt1"/>
                </a:solidFill>
                <a:latin typeface="Helvetica Neue"/>
                <a:ea typeface="Helvetica Neue"/>
                <a:cs typeface="Helvetica Neue"/>
                <a:sym typeface="Helvetica Neue"/>
              </a:rPr>
              <a:t>ICP: Examined</a:t>
            </a:r>
            <a:endParaRPr sz="800">
              <a:solidFill>
                <a:schemeClr val="lt1"/>
              </a:solidFill>
              <a:latin typeface="Helvetica Neue"/>
              <a:ea typeface="Helvetica Neue"/>
              <a:cs typeface="Helvetica Neue"/>
              <a:sym typeface="Helvetica Neue"/>
            </a:endParaRPr>
          </a:p>
        </p:txBody>
      </p:sp>
      <p:pic>
        <p:nvPicPr>
          <p:cNvPr id="217" name="Google Shape;217;p36"/>
          <p:cNvPicPr preferRelativeResize="0"/>
          <p:nvPr/>
        </p:nvPicPr>
        <p:blipFill>
          <a:blip r:embed="rId4">
            <a:alphaModFix/>
          </a:blip>
          <a:stretch>
            <a:fillRect/>
          </a:stretch>
        </p:blipFill>
        <p:spPr>
          <a:xfrm>
            <a:off x="8644500" y="152400"/>
            <a:ext cx="284450" cy="284450"/>
          </a:xfrm>
          <a:prstGeom prst="rect">
            <a:avLst/>
          </a:prstGeom>
          <a:noFill/>
          <a:ln>
            <a:noFill/>
          </a:ln>
        </p:spPr>
      </p:pic>
      <p:sp>
        <p:nvSpPr>
          <p:cNvPr id="218" name="Google Shape;218;p36"/>
          <p:cNvSpPr txBox="1"/>
          <p:nvPr/>
        </p:nvSpPr>
        <p:spPr>
          <a:xfrm>
            <a:off x="645400" y="2023588"/>
            <a:ext cx="1950000" cy="5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FFFFFF"/>
                </a:solidFill>
              </a:rPr>
              <a:t>Sound Department</a:t>
            </a:r>
            <a:endParaRPr b="1" sz="1600">
              <a:solidFill>
                <a:srgbClr val="FFFFFF"/>
              </a:solidFill>
            </a:endParaRPr>
          </a:p>
        </p:txBody>
      </p:sp>
      <p:pic>
        <p:nvPicPr>
          <p:cNvPr descr="Shuling Yong: location sound – Freelance Female Location Sound Recordist  for Documentaries" id="219" name="Google Shape;219;p36"/>
          <p:cNvPicPr preferRelativeResize="0"/>
          <p:nvPr/>
        </p:nvPicPr>
        <p:blipFill rotWithShape="1">
          <a:blip r:embed="rId5">
            <a:alphaModFix/>
          </a:blip>
          <a:srcRect b="7715" l="0" r="0" t="0"/>
          <a:stretch/>
        </p:blipFill>
        <p:spPr>
          <a:xfrm>
            <a:off x="800200" y="737099"/>
            <a:ext cx="1795200" cy="1241700"/>
          </a:xfrm>
          <a:prstGeom prst="roundRect">
            <a:avLst>
              <a:gd fmla="val 16667" name="adj"/>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23" name="Shape 223"/>
        <p:cNvGrpSpPr/>
        <p:nvPr/>
      </p:nvGrpSpPr>
      <p:grpSpPr>
        <a:xfrm>
          <a:off x="0" y="0"/>
          <a:ext cx="0" cy="0"/>
          <a:chOff x="0" y="0"/>
          <a:chExt cx="0" cy="0"/>
        </a:xfrm>
      </p:grpSpPr>
      <p:pic>
        <p:nvPicPr>
          <p:cNvPr id="224" name="Google Shape;224;p37"/>
          <p:cNvPicPr preferRelativeResize="0"/>
          <p:nvPr/>
        </p:nvPicPr>
        <p:blipFill>
          <a:blip r:embed="rId3">
            <a:alphaModFix amt="50000"/>
          </a:blip>
          <a:stretch>
            <a:fillRect/>
          </a:stretch>
        </p:blipFill>
        <p:spPr>
          <a:xfrm>
            <a:off x="-450800" y="-936275"/>
            <a:ext cx="9585474" cy="6386325"/>
          </a:xfrm>
          <a:prstGeom prst="rect">
            <a:avLst/>
          </a:prstGeom>
          <a:noFill/>
          <a:ln>
            <a:noFill/>
          </a:ln>
        </p:spPr>
      </p:pic>
      <p:sp>
        <p:nvSpPr>
          <p:cNvPr id="225" name="Google Shape;225;p37"/>
          <p:cNvSpPr/>
          <p:nvPr/>
        </p:nvSpPr>
        <p:spPr>
          <a:xfrm>
            <a:off x="235195" y="179950"/>
            <a:ext cx="1087500" cy="171300"/>
          </a:xfrm>
          <a:prstGeom prst="roundRect">
            <a:avLst>
              <a:gd fmla="val 16667" name="adj"/>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lt1"/>
                </a:solidFill>
                <a:latin typeface="Helvetica Neue"/>
                <a:ea typeface="Helvetica Neue"/>
                <a:cs typeface="Helvetica Neue"/>
                <a:sym typeface="Helvetica Neue"/>
              </a:rPr>
              <a:t>ICP: Examined</a:t>
            </a:r>
            <a:endParaRPr sz="800">
              <a:solidFill>
                <a:schemeClr val="lt1"/>
              </a:solidFill>
              <a:latin typeface="Helvetica Neue"/>
              <a:ea typeface="Helvetica Neue"/>
              <a:cs typeface="Helvetica Neue"/>
              <a:sym typeface="Helvetica Neue"/>
            </a:endParaRPr>
          </a:p>
        </p:txBody>
      </p:sp>
      <p:pic>
        <p:nvPicPr>
          <p:cNvPr id="226" name="Google Shape;226;p37"/>
          <p:cNvPicPr preferRelativeResize="0"/>
          <p:nvPr/>
        </p:nvPicPr>
        <p:blipFill>
          <a:blip r:embed="rId4">
            <a:alphaModFix/>
          </a:blip>
          <a:stretch>
            <a:fillRect/>
          </a:stretch>
        </p:blipFill>
        <p:spPr>
          <a:xfrm>
            <a:off x="8644500" y="152400"/>
            <a:ext cx="284450" cy="284450"/>
          </a:xfrm>
          <a:prstGeom prst="rect">
            <a:avLst/>
          </a:prstGeom>
          <a:noFill/>
          <a:ln>
            <a:noFill/>
          </a:ln>
        </p:spPr>
      </p:pic>
      <p:sp>
        <p:nvSpPr>
          <p:cNvPr id="227" name="Google Shape;227;p37"/>
          <p:cNvSpPr txBox="1"/>
          <p:nvPr/>
        </p:nvSpPr>
        <p:spPr>
          <a:xfrm>
            <a:off x="645400" y="550600"/>
            <a:ext cx="2722500" cy="5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FFFFFF"/>
                </a:solidFill>
              </a:rPr>
              <a:t>Sound Department</a:t>
            </a:r>
            <a:endParaRPr b="1" sz="1600">
              <a:solidFill>
                <a:srgbClr val="FFFFFF"/>
              </a:solidFill>
            </a:endParaRPr>
          </a:p>
        </p:txBody>
      </p:sp>
      <p:sp>
        <p:nvSpPr>
          <p:cNvPr id="228" name="Google Shape;228;p37"/>
          <p:cNvSpPr/>
          <p:nvPr/>
        </p:nvSpPr>
        <p:spPr>
          <a:xfrm>
            <a:off x="1130625" y="1990525"/>
            <a:ext cx="899700" cy="7644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t>Wireless Mic 1</a:t>
            </a:r>
            <a:endParaRPr sz="1200"/>
          </a:p>
        </p:txBody>
      </p:sp>
      <p:sp>
        <p:nvSpPr>
          <p:cNvPr id="229" name="Google Shape;229;p37"/>
          <p:cNvSpPr/>
          <p:nvPr/>
        </p:nvSpPr>
        <p:spPr>
          <a:xfrm>
            <a:off x="1130625" y="2915225"/>
            <a:ext cx="899700" cy="7644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rPr>
              <a:t>Wireless Mic 2</a:t>
            </a:r>
            <a:endParaRPr/>
          </a:p>
        </p:txBody>
      </p:sp>
      <p:sp>
        <p:nvSpPr>
          <p:cNvPr id="230" name="Google Shape;230;p37"/>
          <p:cNvSpPr/>
          <p:nvPr/>
        </p:nvSpPr>
        <p:spPr>
          <a:xfrm>
            <a:off x="1130625" y="3919575"/>
            <a:ext cx="899700" cy="7644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rPr>
              <a:t>Wireless Mic 3</a:t>
            </a:r>
            <a:endParaRPr/>
          </a:p>
        </p:txBody>
      </p:sp>
      <p:sp>
        <p:nvSpPr>
          <p:cNvPr id="231" name="Google Shape;231;p37"/>
          <p:cNvSpPr/>
          <p:nvPr/>
        </p:nvSpPr>
        <p:spPr>
          <a:xfrm>
            <a:off x="3089275" y="1592425"/>
            <a:ext cx="1855200" cy="995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Multi</a:t>
            </a:r>
            <a:r>
              <a:rPr lang="en"/>
              <a:t>-Track Audio Recorder</a:t>
            </a:r>
            <a:endParaRPr/>
          </a:p>
        </p:txBody>
      </p:sp>
      <p:cxnSp>
        <p:nvCxnSpPr>
          <p:cNvPr id="232" name="Google Shape;232;p37"/>
          <p:cNvCxnSpPr>
            <a:stCxn id="228" idx="3"/>
            <a:endCxn id="231" idx="1"/>
          </p:cNvCxnSpPr>
          <p:nvPr/>
        </p:nvCxnSpPr>
        <p:spPr>
          <a:xfrm flipH="1" rot="10800000">
            <a:off x="2030325" y="2090125"/>
            <a:ext cx="1059000" cy="282600"/>
          </a:xfrm>
          <a:prstGeom prst="bentConnector3">
            <a:avLst>
              <a:gd fmla="val 49998" name="adj1"/>
            </a:avLst>
          </a:prstGeom>
          <a:noFill/>
          <a:ln cap="flat" cmpd="sng" w="19050">
            <a:solidFill>
              <a:srgbClr val="FFC600"/>
            </a:solidFill>
            <a:prstDash val="solid"/>
            <a:round/>
            <a:headEnd len="med" w="med" type="none"/>
            <a:tailEnd len="med" w="med" type="none"/>
          </a:ln>
        </p:spPr>
      </p:cxnSp>
      <p:cxnSp>
        <p:nvCxnSpPr>
          <p:cNvPr id="233" name="Google Shape;233;p37"/>
          <p:cNvCxnSpPr>
            <a:stCxn id="229" idx="3"/>
            <a:endCxn id="231" idx="1"/>
          </p:cNvCxnSpPr>
          <p:nvPr/>
        </p:nvCxnSpPr>
        <p:spPr>
          <a:xfrm flipH="1" rot="10800000">
            <a:off x="2030325" y="2089925"/>
            <a:ext cx="1059000" cy="1207500"/>
          </a:xfrm>
          <a:prstGeom prst="bentConnector3">
            <a:avLst>
              <a:gd fmla="val 49998" name="adj1"/>
            </a:avLst>
          </a:prstGeom>
          <a:noFill/>
          <a:ln cap="flat" cmpd="sng" w="19050">
            <a:solidFill>
              <a:srgbClr val="FFC600"/>
            </a:solidFill>
            <a:prstDash val="solid"/>
            <a:round/>
            <a:headEnd len="med" w="med" type="none"/>
            <a:tailEnd len="med" w="med" type="stealth"/>
          </a:ln>
        </p:spPr>
      </p:cxnSp>
      <p:cxnSp>
        <p:nvCxnSpPr>
          <p:cNvPr id="234" name="Google Shape;234;p37"/>
          <p:cNvCxnSpPr>
            <a:stCxn id="230" idx="3"/>
            <a:endCxn id="231" idx="1"/>
          </p:cNvCxnSpPr>
          <p:nvPr/>
        </p:nvCxnSpPr>
        <p:spPr>
          <a:xfrm flipH="1" rot="10800000">
            <a:off x="2030325" y="2089875"/>
            <a:ext cx="1059000" cy="2211900"/>
          </a:xfrm>
          <a:prstGeom prst="bentConnector3">
            <a:avLst>
              <a:gd fmla="val 49998" name="adj1"/>
            </a:avLst>
          </a:prstGeom>
          <a:noFill/>
          <a:ln cap="flat" cmpd="sng" w="19050">
            <a:solidFill>
              <a:srgbClr val="FFC600"/>
            </a:solidFill>
            <a:prstDash val="solid"/>
            <a:round/>
            <a:headEnd len="med" w="med" type="none"/>
            <a:tailEnd len="med" w="med" type="none"/>
          </a:ln>
        </p:spPr>
      </p:cxnSp>
      <p:sp>
        <p:nvSpPr>
          <p:cNvPr id="235" name="Google Shape;235;p37"/>
          <p:cNvSpPr/>
          <p:nvPr/>
        </p:nvSpPr>
        <p:spPr>
          <a:xfrm>
            <a:off x="5502900" y="1592425"/>
            <a:ext cx="1855200" cy="995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PR-2</a:t>
            </a:r>
            <a:endParaRPr/>
          </a:p>
          <a:p>
            <a:pPr indent="0" lvl="0" marL="0" rtl="0" algn="ctr">
              <a:spcBef>
                <a:spcPts val="0"/>
              </a:spcBef>
              <a:spcAft>
                <a:spcPts val="0"/>
              </a:spcAft>
              <a:buNone/>
            </a:pPr>
            <a:r>
              <a:rPr lang="en"/>
              <a:t>Stereo 24-Bit</a:t>
            </a:r>
            <a:endParaRPr/>
          </a:p>
          <a:p>
            <a:pPr indent="0" lvl="0" marL="0" rtl="0" algn="ctr">
              <a:spcBef>
                <a:spcPts val="0"/>
              </a:spcBef>
              <a:spcAft>
                <a:spcPts val="0"/>
              </a:spcAft>
              <a:buNone/>
            </a:pPr>
            <a:r>
              <a:rPr lang="en"/>
              <a:t>Limiter Enabled</a:t>
            </a:r>
            <a:endParaRPr/>
          </a:p>
          <a:p>
            <a:pPr indent="0" lvl="0" marL="0" rtl="0" algn="ctr">
              <a:spcBef>
                <a:spcPts val="0"/>
              </a:spcBef>
              <a:spcAft>
                <a:spcPts val="0"/>
              </a:spcAft>
              <a:buNone/>
            </a:pPr>
            <a:r>
              <a:rPr lang="en"/>
              <a:t>Timecode Synced</a:t>
            </a:r>
            <a:endParaRPr/>
          </a:p>
        </p:txBody>
      </p:sp>
      <p:cxnSp>
        <p:nvCxnSpPr>
          <p:cNvPr id="236" name="Google Shape;236;p37"/>
          <p:cNvCxnSpPr>
            <a:stCxn id="231" idx="3"/>
            <a:endCxn id="235" idx="1"/>
          </p:cNvCxnSpPr>
          <p:nvPr/>
        </p:nvCxnSpPr>
        <p:spPr>
          <a:xfrm>
            <a:off x="4944475" y="2089975"/>
            <a:ext cx="558300" cy="0"/>
          </a:xfrm>
          <a:prstGeom prst="straightConnector1">
            <a:avLst/>
          </a:prstGeom>
          <a:noFill/>
          <a:ln cap="flat" cmpd="sng" w="19050">
            <a:solidFill>
              <a:srgbClr val="FFC600"/>
            </a:solidFill>
            <a:prstDash val="solid"/>
            <a:round/>
            <a:headEnd len="med" w="med" type="none"/>
            <a:tailEnd len="med" w="med" type="stealth"/>
          </a:ln>
        </p:spPr>
      </p:cxnSp>
      <p:sp>
        <p:nvSpPr>
          <p:cNvPr id="237" name="Google Shape;237;p37"/>
          <p:cNvSpPr txBox="1"/>
          <p:nvPr/>
        </p:nvSpPr>
        <p:spPr>
          <a:xfrm>
            <a:off x="3089275" y="2639150"/>
            <a:ext cx="4268700" cy="1892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000000"/>
              </a:buClr>
              <a:buFont typeface="Arial"/>
              <a:buNone/>
            </a:pPr>
            <a:r>
              <a:rPr lang="en" sz="1200">
                <a:solidFill>
                  <a:schemeClr val="lt1"/>
                </a:solidFill>
                <a:latin typeface="Helvetica Neue"/>
                <a:ea typeface="Helvetica Neue"/>
                <a:cs typeface="Helvetica Neue"/>
                <a:sym typeface="Helvetica Neue"/>
              </a:rPr>
              <a:t>Send a submix out that’s always recording at all times. </a:t>
            </a:r>
            <a:r>
              <a:rPr b="1" lang="en" sz="1200">
                <a:solidFill>
                  <a:srgbClr val="FFC600"/>
                </a:solidFill>
                <a:latin typeface="Helvetica Neue"/>
                <a:ea typeface="Helvetica Neue"/>
                <a:cs typeface="Helvetica Neue"/>
                <a:sym typeface="Helvetica Neue"/>
              </a:rPr>
              <a:t>Never miss a take</a:t>
            </a:r>
            <a:r>
              <a:rPr lang="en" sz="1200">
                <a:solidFill>
                  <a:schemeClr val="lt1"/>
                </a:solidFill>
                <a:latin typeface="Helvetica Neue"/>
                <a:ea typeface="Helvetica Neue"/>
                <a:cs typeface="Helvetica Neue"/>
                <a:sym typeface="Helvetica Neue"/>
              </a:rPr>
              <a:t> due to forgetting to press record or a </a:t>
            </a:r>
            <a:r>
              <a:rPr lang="en" sz="1200">
                <a:solidFill>
                  <a:schemeClr val="lt1"/>
                </a:solidFill>
                <a:latin typeface="Helvetica Neue"/>
                <a:ea typeface="Helvetica Neue"/>
                <a:cs typeface="Helvetica Neue"/>
                <a:sym typeface="Helvetica Neue"/>
              </a:rPr>
              <a:t>corrupt</a:t>
            </a:r>
            <a:r>
              <a:rPr lang="en" sz="1200">
                <a:solidFill>
                  <a:schemeClr val="lt1"/>
                </a:solidFill>
                <a:latin typeface="Helvetica Neue"/>
                <a:ea typeface="Helvetica Neue"/>
                <a:cs typeface="Helvetica Neue"/>
                <a:sym typeface="Helvetica Neue"/>
              </a:rPr>
              <a:t> file.</a:t>
            </a:r>
            <a:endParaRPr sz="1200">
              <a:solidFill>
                <a:schemeClr val="lt1"/>
              </a:solidFill>
              <a:latin typeface="Helvetica Neue"/>
              <a:ea typeface="Helvetica Neue"/>
              <a:cs typeface="Helvetica Neue"/>
              <a:sym typeface="Helvetica Neue"/>
            </a:endParaRPr>
          </a:p>
        </p:txBody>
      </p:sp>
      <p:sp>
        <p:nvSpPr>
          <p:cNvPr id="238" name="Google Shape;238;p37"/>
          <p:cNvSpPr/>
          <p:nvPr/>
        </p:nvSpPr>
        <p:spPr>
          <a:xfrm>
            <a:off x="1130625" y="1069300"/>
            <a:ext cx="899700" cy="7644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t>Boom</a:t>
            </a:r>
            <a:endParaRPr sz="1200"/>
          </a:p>
          <a:p>
            <a:pPr indent="0" lvl="0" marL="0" rtl="0" algn="ctr">
              <a:spcBef>
                <a:spcPts val="0"/>
              </a:spcBef>
              <a:spcAft>
                <a:spcPts val="0"/>
              </a:spcAft>
              <a:buNone/>
            </a:pPr>
            <a:r>
              <a:rPr lang="en" sz="1200"/>
              <a:t>Mic</a:t>
            </a:r>
            <a:endParaRPr sz="1200"/>
          </a:p>
        </p:txBody>
      </p:sp>
      <p:cxnSp>
        <p:nvCxnSpPr>
          <p:cNvPr id="239" name="Google Shape;239;p37"/>
          <p:cNvCxnSpPr>
            <a:stCxn id="238" idx="3"/>
            <a:endCxn id="231" idx="1"/>
          </p:cNvCxnSpPr>
          <p:nvPr/>
        </p:nvCxnSpPr>
        <p:spPr>
          <a:xfrm>
            <a:off x="2030325" y="1451500"/>
            <a:ext cx="1059000" cy="638400"/>
          </a:xfrm>
          <a:prstGeom prst="bentConnector3">
            <a:avLst>
              <a:gd fmla="val 49998" name="adj1"/>
            </a:avLst>
          </a:prstGeom>
          <a:noFill/>
          <a:ln cap="flat" cmpd="sng" w="19050">
            <a:solidFill>
              <a:srgbClr val="FFC600"/>
            </a:solidFill>
            <a:prstDash val="solid"/>
            <a:round/>
            <a:headEnd len="med" w="med" type="none"/>
            <a:tailEnd len="med" w="med" type="non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solidFill>
          <a:schemeClr val="dk1"/>
        </a:solidFill>
      </p:bgPr>
    </p:bg>
    <p:spTree>
      <p:nvGrpSpPr>
        <p:cNvPr id="243" name="Shape 243"/>
        <p:cNvGrpSpPr/>
        <p:nvPr/>
      </p:nvGrpSpPr>
      <p:grpSpPr>
        <a:xfrm>
          <a:off x="0" y="0"/>
          <a:ext cx="0" cy="0"/>
          <a:chOff x="0" y="0"/>
          <a:chExt cx="0" cy="0"/>
        </a:xfrm>
      </p:grpSpPr>
      <p:sp>
        <p:nvSpPr>
          <p:cNvPr id="244" name="Google Shape;244;p38"/>
          <p:cNvSpPr/>
          <p:nvPr/>
        </p:nvSpPr>
        <p:spPr>
          <a:xfrm>
            <a:off x="149575" y="2003000"/>
            <a:ext cx="8775000" cy="1150200"/>
          </a:xfrm>
          <a:prstGeom prst="roundRect">
            <a:avLst>
              <a:gd fmla="val 5860" name="adj"/>
            </a:avLst>
          </a:prstGeom>
          <a:solidFill>
            <a:srgbClr val="3030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303030"/>
              </a:solidFill>
            </a:endParaRPr>
          </a:p>
        </p:txBody>
      </p:sp>
      <p:sp>
        <p:nvSpPr>
          <p:cNvPr id="245" name="Google Shape;245;p38"/>
          <p:cNvSpPr txBox="1"/>
          <p:nvPr/>
        </p:nvSpPr>
        <p:spPr>
          <a:xfrm>
            <a:off x="245840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lt1"/>
                </a:solidFill>
                <a:latin typeface="Helvetica Neue"/>
                <a:ea typeface="Helvetica Neue"/>
                <a:cs typeface="Helvetica Neue"/>
                <a:sym typeface="Helvetica Neue"/>
              </a:rPr>
              <a:t>The only 32-bit float pocket </a:t>
            </a:r>
            <a:r>
              <a:rPr b="1" lang="en" sz="1100">
                <a:solidFill>
                  <a:schemeClr val="lt1"/>
                </a:solidFill>
                <a:latin typeface="Helvetica Neue"/>
                <a:ea typeface="Helvetica Neue"/>
                <a:cs typeface="Helvetica Neue"/>
                <a:sym typeface="Helvetica Neue"/>
              </a:rPr>
              <a:t>recorder</a:t>
            </a:r>
            <a:r>
              <a:rPr b="1" lang="en" sz="1100">
                <a:solidFill>
                  <a:schemeClr val="lt1"/>
                </a:solidFill>
                <a:latin typeface="Helvetica Neue"/>
                <a:ea typeface="Helvetica Neue"/>
                <a:cs typeface="Helvetica Neue"/>
                <a:sym typeface="Helvetica Neue"/>
              </a:rPr>
              <a:t> to support 24-bit stereo mode.</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900">
                <a:solidFill>
                  <a:schemeClr val="lt1"/>
                </a:solidFill>
                <a:latin typeface="Helvetica Neue"/>
                <a:ea typeface="Helvetica Neue"/>
                <a:cs typeface="Helvetica Neue"/>
                <a:sym typeface="Helvetica Neue"/>
              </a:rPr>
              <a:t>Beyond using it as a lavalier recorder, you can use it to </a:t>
            </a:r>
            <a:r>
              <a:rPr b="1" lang="en" sz="900">
                <a:solidFill>
                  <a:schemeClr val="accent4"/>
                </a:solidFill>
                <a:latin typeface="Helvetica Neue"/>
                <a:ea typeface="Helvetica Neue"/>
                <a:cs typeface="Helvetica Neue"/>
                <a:sym typeface="Helvetica Neue"/>
              </a:rPr>
              <a:t>tap the feed from a mixing board at a live event</a:t>
            </a:r>
            <a:r>
              <a:rPr lang="en" sz="900">
                <a:solidFill>
                  <a:schemeClr val="lt1"/>
                </a:solidFill>
                <a:latin typeface="Helvetica Neue"/>
                <a:ea typeface="Helvetica Neue"/>
                <a:cs typeface="Helvetica Neue"/>
                <a:sym typeface="Helvetica Neue"/>
              </a:rPr>
              <a:t>, capture a stereo microphone for nature recordings, or plug in </a:t>
            </a:r>
            <a:r>
              <a:rPr b="1" lang="en" sz="900">
                <a:solidFill>
                  <a:srgbClr val="FFC600"/>
                </a:solidFill>
                <a:latin typeface="Helvetica Neue"/>
                <a:ea typeface="Helvetica Neue"/>
                <a:cs typeface="Helvetica Neue"/>
                <a:sym typeface="Helvetica Neue"/>
              </a:rPr>
              <a:t>2 microphones and recorder a mobile podcast</a:t>
            </a:r>
            <a:r>
              <a:rPr lang="en" sz="900">
                <a:solidFill>
                  <a:schemeClr val="lt1"/>
                </a:solidFill>
                <a:latin typeface="Helvetica Neue"/>
                <a:ea typeface="Helvetica Neue"/>
                <a:cs typeface="Helvetica Neue"/>
                <a:sym typeface="Helvetica Neue"/>
              </a:rPr>
              <a:t>.</a:t>
            </a:r>
            <a:endParaRPr sz="9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solidFill>
                <a:schemeClr val="lt1"/>
              </a:solidFill>
              <a:latin typeface="Helvetica Neue"/>
              <a:ea typeface="Helvetica Neue"/>
              <a:cs typeface="Helvetica Neue"/>
              <a:sym typeface="Helvetica Neue"/>
            </a:endParaRPr>
          </a:p>
        </p:txBody>
      </p:sp>
      <p:sp>
        <p:nvSpPr>
          <p:cNvPr id="246" name="Google Shape;246;p38"/>
          <p:cNvSpPr txBox="1"/>
          <p:nvPr/>
        </p:nvSpPr>
        <p:spPr>
          <a:xfrm>
            <a:off x="2496500" y="1272275"/>
            <a:ext cx="1866600" cy="567000"/>
          </a:xfrm>
          <a:prstGeom prst="rect">
            <a:avLst/>
          </a:prstGeom>
          <a:noFill/>
          <a:ln>
            <a:noFill/>
          </a:ln>
        </p:spPr>
        <p:txBody>
          <a:bodyPr anchorCtr="0" anchor="t" bIns="0" lIns="0" spcFirstLastPara="1" rIns="0" wrap="square" tIns="12700">
            <a:spAutoFit/>
          </a:bodyPr>
          <a:lstStyle/>
          <a:p>
            <a:pPr indent="0" lvl="0" marL="0" rtl="0" algn="l">
              <a:spcBef>
                <a:spcPts val="0"/>
              </a:spcBef>
              <a:spcAft>
                <a:spcPts val="0"/>
              </a:spcAft>
              <a:buClr>
                <a:schemeClr val="dk1"/>
              </a:buClr>
              <a:buFont typeface="Arial"/>
              <a:buNone/>
            </a:pPr>
            <a:r>
              <a:rPr b="1" lang="en" sz="1800">
                <a:solidFill>
                  <a:schemeClr val="lt1"/>
                </a:solidFill>
                <a:latin typeface="Helvetica Neue"/>
                <a:ea typeface="Helvetica Neue"/>
                <a:cs typeface="Helvetica Neue"/>
                <a:sym typeface="Helvetica Neue"/>
              </a:rPr>
              <a:t>Stereo Input</a:t>
            </a:r>
            <a:endParaRPr b="1" sz="1800">
              <a:solidFill>
                <a:schemeClr val="lt1"/>
              </a:solidFill>
              <a:latin typeface="Helvetica Neue"/>
              <a:ea typeface="Helvetica Neue"/>
              <a:cs typeface="Helvetica Neue"/>
              <a:sym typeface="Helvetica Neue"/>
            </a:endParaRPr>
          </a:p>
          <a:p>
            <a:pPr indent="0" lvl="0" marL="12700" rtl="0" algn="l">
              <a:lnSpc>
                <a:spcPct val="100000"/>
              </a:lnSpc>
              <a:spcBef>
                <a:spcPts val="0"/>
              </a:spcBef>
              <a:spcAft>
                <a:spcPts val="0"/>
              </a:spcAft>
              <a:buNone/>
            </a:pPr>
            <a:r>
              <a:t/>
            </a:r>
            <a:endParaRPr b="1" sz="1800">
              <a:solidFill>
                <a:schemeClr val="lt1"/>
              </a:solidFill>
              <a:latin typeface="Helvetica Neue"/>
              <a:ea typeface="Helvetica Neue"/>
              <a:cs typeface="Helvetica Neue"/>
              <a:sym typeface="Helvetica Neue"/>
            </a:endParaRPr>
          </a:p>
        </p:txBody>
      </p:sp>
      <p:sp>
        <p:nvSpPr>
          <p:cNvPr id="247" name="Google Shape;247;p38"/>
          <p:cNvSpPr txBox="1"/>
          <p:nvPr/>
        </p:nvSpPr>
        <p:spPr>
          <a:xfrm>
            <a:off x="4785250" y="1272275"/>
            <a:ext cx="1866600" cy="843900"/>
          </a:xfrm>
          <a:prstGeom prst="rect">
            <a:avLst/>
          </a:prstGeom>
          <a:noFill/>
          <a:ln>
            <a:noFill/>
          </a:ln>
        </p:spPr>
        <p:txBody>
          <a:bodyPr anchorCtr="0" anchor="t" bIns="0" lIns="0" spcFirstLastPara="1" rIns="0" wrap="square" tIns="12700">
            <a:spAutoFit/>
          </a:bodyPr>
          <a:lstStyle/>
          <a:p>
            <a:pPr indent="0" lvl="0" marL="0" rtl="0" algn="l">
              <a:spcBef>
                <a:spcPts val="0"/>
              </a:spcBef>
              <a:spcAft>
                <a:spcPts val="0"/>
              </a:spcAft>
              <a:buClr>
                <a:schemeClr val="dk1"/>
              </a:buClr>
              <a:buFont typeface="Arial"/>
              <a:buNone/>
            </a:pPr>
            <a:r>
              <a:rPr b="1" lang="en" sz="1800">
                <a:solidFill>
                  <a:schemeClr val="lt1"/>
                </a:solidFill>
                <a:latin typeface="Helvetica Neue"/>
                <a:ea typeface="Helvetica Neue"/>
                <a:cs typeface="Helvetica Neue"/>
                <a:sym typeface="Helvetica Neue"/>
              </a:rPr>
              <a:t>USB Sound Card Built-In</a:t>
            </a:r>
            <a:endParaRPr b="1" sz="1800">
              <a:solidFill>
                <a:schemeClr val="lt1"/>
              </a:solidFill>
              <a:latin typeface="Helvetica Neue"/>
              <a:ea typeface="Helvetica Neue"/>
              <a:cs typeface="Helvetica Neue"/>
              <a:sym typeface="Helvetica Neue"/>
            </a:endParaRPr>
          </a:p>
          <a:p>
            <a:pPr indent="0" lvl="0" marL="26669" rtl="0" algn="l">
              <a:lnSpc>
                <a:spcPct val="100000"/>
              </a:lnSpc>
              <a:spcBef>
                <a:spcPts val="0"/>
              </a:spcBef>
              <a:spcAft>
                <a:spcPts val="0"/>
              </a:spcAft>
              <a:buClr>
                <a:srgbClr val="000000"/>
              </a:buClr>
              <a:buFont typeface="Arial"/>
              <a:buNone/>
            </a:pPr>
            <a:r>
              <a:t/>
            </a:r>
            <a:endParaRPr b="1" sz="1800">
              <a:solidFill>
                <a:schemeClr val="lt1"/>
              </a:solidFill>
              <a:latin typeface="Helvetica Neue"/>
              <a:ea typeface="Helvetica Neue"/>
              <a:cs typeface="Helvetica Neue"/>
              <a:sym typeface="Helvetica Neue"/>
            </a:endParaRPr>
          </a:p>
        </p:txBody>
      </p:sp>
      <p:sp>
        <p:nvSpPr>
          <p:cNvPr id="248" name="Google Shape;248;p38"/>
          <p:cNvSpPr txBox="1"/>
          <p:nvPr/>
        </p:nvSpPr>
        <p:spPr>
          <a:xfrm>
            <a:off x="223950" y="1272275"/>
            <a:ext cx="1866600" cy="289800"/>
          </a:xfrm>
          <a:prstGeom prst="rect">
            <a:avLst/>
          </a:prstGeom>
          <a:noFill/>
          <a:ln>
            <a:noFill/>
          </a:ln>
        </p:spPr>
        <p:txBody>
          <a:bodyPr anchorCtr="0" anchor="t" bIns="0" lIns="0" spcFirstLastPara="1" rIns="0" wrap="square" tIns="12700">
            <a:spAutoFit/>
          </a:bodyPr>
          <a:lstStyle/>
          <a:p>
            <a:pPr indent="0" lvl="0" marL="0" rtl="0" algn="l">
              <a:lnSpc>
                <a:spcPct val="100000"/>
              </a:lnSpc>
              <a:spcBef>
                <a:spcPts val="0"/>
              </a:spcBef>
              <a:spcAft>
                <a:spcPts val="0"/>
              </a:spcAft>
              <a:buNone/>
            </a:pPr>
            <a:r>
              <a:rPr b="1" lang="en" sz="1800">
                <a:solidFill>
                  <a:schemeClr val="lt1"/>
                </a:solidFill>
                <a:latin typeface="Helvetica Neue"/>
                <a:ea typeface="Helvetica Neue"/>
                <a:cs typeface="Helvetica Neue"/>
                <a:sym typeface="Helvetica Neue"/>
              </a:rPr>
              <a:t>Compact Size</a:t>
            </a:r>
            <a:endParaRPr b="1" sz="1800">
              <a:solidFill>
                <a:schemeClr val="lt1"/>
              </a:solidFill>
              <a:latin typeface="Helvetica Neue"/>
              <a:ea typeface="Helvetica Neue"/>
              <a:cs typeface="Helvetica Neue"/>
              <a:sym typeface="Helvetica Neue"/>
            </a:endParaRPr>
          </a:p>
        </p:txBody>
      </p:sp>
      <p:sp>
        <p:nvSpPr>
          <p:cNvPr id="249" name="Google Shape;249;p38"/>
          <p:cNvSpPr txBox="1"/>
          <p:nvPr/>
        </p:nvSpPr>
        <p:spPr>
          <a:xfrm>
            <a:off x="18585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100">
                <a:solidFill>
                  <a:schemeClr val="lt1"/>
                </a:solidFill>
                <a:latin typeface="Helvetica Neue"/>
                <a:ea typeface="Helvetica Neue"/>
                <a:cs typeface="Helvetica Neue"/>
                <a:sym typeface="Helvetica Neue"/>
              </a:rPr>
              <a:t>Nearly as thin as a AA battery</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rPr lang="en" sz="900">
                <a:solidFill>
                  <a:schemeClr val="lt1"/>
                </a:solidFill>
                <a:latin typeface="Helvetica Neue"/>
                <a:ea typeface="Helvetica Neue"/>
                <a:cs typeface="Helvetica Neue"/>
                <a:sym typeface="Helvetica Neue"/>
              </a:rPr>
              <a:t>When tucking the PR-2 into the breast pocket of a jacket, </a:t>
            </a:r>
            <a:r>
              <a:rPr b="1" lang="en" sz="900">
                <a:solidFill>
                  <a:srgbClr val="FFC600"/>
                </a:solidFill>
                <a:latin typeface="Helvetica Neue"/>
                <a:ea typeface="Helvetica Neue"/>
                <a:cs typeface="Helvetica Neue"/>
                <a:sym typeface="Helvetica Neue"/>
              </a:rPr>
              <a:t>it won’t create a bulge</a:t>
            </a:r>
            <a:r>
              <a:rPr lang="en" sz="900">
                <a:solidFill>
                  <a:schemeClr val="lt1"/>
                </a:solidFill>
                <a:latin typeface="Helvetica Neue"/>
                <a:ea typeface="Helvetica Neue"/>
                <a:cs typeface="Helvetica Neue"/>
                <a:sym typeface="Helvetica Neue"/>
              </a:rPr>
              <a:t>. </a:t>
            </a:r>
            <a:endParaRPr sz="900">
              <a:solidFill>
                <a:schemeClr val="lt1"/>
              </a:solidFill>
              <a:latin typeface="Helvetica Neue"/>
              <a:ea typeface="Helvetica Neue"/>
              <a:cs typeface="Helvetica Neue"/>
              <a:sym typeface="Helvetica Neue"/>
            </a:endParaRPr>
          </a:p>
        </p:txBody>
      </p:sp>
      <p:sp>
        <p:nvSpPr>
          <p:cNvPr id="250" name="Google Shape;250;p38"/>
          <p:cNvSpPr txBox="1"/>
          <p:nvPr/>
        </p:nvSpPr>
        <p:spPr>
          <a:xfrm>
            <a:off x="473905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100">
                <a:solidFill>
                  <a:schemeClr val="lt1"/>
                </a:solidFill>
                <a:latin typeface="Helvetica Neue"/>
                <a:ea typeface="Helvetica Neue"/>
                <a:cs typeface="Helvetica Neue"/>
                <a:sym typeface="Helvetica Neue"/>
              </a:rPr>
              <a:t>The only pocket </a:t>
            </a:r>
            <a:r>
              <a:rPr b="1" lang="en" sz="1100">
                <a:solidFill>
                  <a:schemeClr val="lt1"/>
                </a:solidFill>
                <a:latin typeface="Helvetica Neue"/>
                <a:ea typeface="Helvetica Neue"/>
                <a:cs typeface="Helvetica Neue"/>
                <a:sym typeface="Helvetica Neue"/>
              </a:rPr>
              <a:t>recorder</a:t>
            </a:r>
            <a:r>
              <a:rPr b="1" lang="en" sz="1100">
                <a:solidFill>
                  <a:schemeClr val="lt1"/>
                </a:solidFill>
                <a:latin typeface="Helvetica Neue"/>
                <a:ea typeface="Helvetica Neue"/>
                <a:cs typeface="Helvetica Neue"/>
                <a:sym typeface="Helvetica Neue"/>
              </a:rPr>
              <a:t> to feature the </a:t>
            </a:r>
            <a:r>
              <a:rPr b="1" lang="en" sz="1100">
                <a:solidFill>
                  <a:schemeClr val="lt1"/>
                </a:solidFill>
                <a:latin typeface="Helvetica Neue"/>
                <a:ea typeface="Helvetica Neue"/>
                <a:cs typeface="Helvetica Neue"/>
                <a:sym typeface="Helvetica Neue"/>
              </a:rPr>
              <a:t>ability</a:t>
            </a:r>
            <a:r>
              <a:rPr b="1" lang="en" sz="1100">
                <a:solidFill>
                  <a:schemeClr val="lt1"/>
                </a:solidFill>
                <a:latin typeface="Helvetica Neue"/>
                <a:ea typeface="Helvetica Neue"/>
                <a:cs typeface="Helvetica Neue"/>
                <a:sym typeface="Helvetica Neue"/>
              </a:rPr>
              <a:t> to also use it as a USB audio interface device.</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rPr lang="en" sz="900">
                <a:solidFill>
                  <a:schemeClr val="lt1"/>
                </a:solidFill>
                <a:latin typeface="Helvetica Neue"/>
                <a:ea typeface="Helvetica Neue"/>
                <a:cs typeface="Helvetica Neue"/>
                <a:sym typeface="Helvetica Neue"/>
              </a:rPr>
              <a:t>Need better audio during an Zoom call? Feed audio into the PR-2 and the plug the PR-2 into your laptop. It uses </a:t>
            </a:r>
            <a:r>
              <a:rPr lang="en" sz="900">
                <a:solidFill>
                  <a:schemeClr val="lt1"/>
                </a:solidFill>
                <a:latin typeface="Helvetica Neue"/>
                <a:ea typeface="Helvetica Neue"/>
                <a:cs typeface="Helvetica Neue"/>
                <a:sym typeface="Helvetica Neue"/>
              </a:rPr>
              <a:t>universal</a:t>
            </a:r>
            <a:r>
              <a:rPr lang="en" sz="900">
                <a:solidFill>
                  <a:schemeClr val="lt1"/>
                </a:solidFill>
                <a:latin typeface="Helvetica Neue"/>
                <a:ea typeface="Helvetica Neue"/>
                <a:cs typeface="Helvetica Neue"/>
                <a:sym typeface="Helvetica Neue"/>
              </a:rPr>
              <a:t> core drivers which means no downloads or </a:t>
            </a:r>
            <a:r>
              <a:rPr b="1" lang="en" sz="900">
                <a:solidFill>
                  <a:srgbClr val="FFC600"/>
                </a:solidFill>
                <a:latin typeface="Helvetica Neue"/>
                <a:ea typeface="Helvetica Neue"/>
                <a:cs typeface="Helvetica Neue"/>
                <a:sym typeface="Helvetica Neue"/>
              </a:rPr>
              <a:t>extra software is required</a:t>
            </a:r>
            <a:r>
              <a:rPr lang="en" sz="900">
                <a:solidFill>
                  <a:schemeClr val="lt1"/>
                </a:solidFill>
                <a:latin typeface="Helvetica Neue"/>
                <a:ea typeface="Helvetica Neue"/>
                <a:cs typeface="Helvetica Neue"/>
                <a:sym typeface="Helvetica Neue"/>
              </a:rPr>
              <a:t>.</a:t>
            </a:r>
            <a:endParaRPr sz="9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sz="900">
              <a:solidFill>
                <a:schemeClr val="lt1"/>
              </a:solidFill>
              <a:latin typeface="Helvetica Neue"/>
              <a:ea typeface="Helvetica Neue"/>
              <a:cs typeface="Helvetica Neue"/>
              <a:sym typeface="Helvetica Neue"/>
            </a:endParaRPr>
          </a:p>
        </p:txBody>
      </p:sp>
      <p:sp>
        <p:nvSpPr>
          <p:cNvPr id="251" name="Google Shape;251;p38"/>
          <p:cNvSpPr txBox="1"/>
          <p:nvPr/>
        </p:nvSpPr>
        <p:spPr>
          <a:xfrm>
            <a:off x="701970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100">
                <a:solidFill>
                  <a:schemeClr val="lt1"/>
                </a:solidFill>
                <a:latin typeface="Helvetica Neue"/>
                <a:ea typeface="Helvetica Neue"/>
                <a:cs typeface="Helvetica Neue"/>
                <a:sym typeface="Helvetica Neue"/>
              </a:rPr>
              <a:t>300% more battery life than a Tentacle Sync Track E.</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rPr lang="en" sz="900">
                <a:solidFill>
                  <a:schemeClr val="lt1"/>
                </a:solidFill>
                <a:latin typeface="Helvetica Neue"/>
                <a:ea typeface="Helvetica Neue"/>
                <a:cs typeface="Helvetica Neue"/>
                <a:sym typeface="Helvetica Neue"/>
              </a:rPr>
              <a:t>The average wedding shooter will work more than 12hrs on a Saturday or Sunday.  Shouldn’t your audio recorder work as long as you do? The PR-2 can operate for up to 30hrs using the Deity Lithium batteries.</a:t>
            </a:r>
            <a:endParaRPr sz="900">
              <a:solidFill>
                <a:schemeClr val="lt1"/>
              </a:solidFill>
              <a:latin typeface="Helvetica Neue"/>
              <a:ea typeface="Helvetica Neue"/>
              <a:cs typeface="Helvetica Neue"/>
              <a:sym typeface="Helvetica Neue"/>
            </a:endParaRPr>
          </a:p>
        </p:txBody>
      </p:sp>
      <p:sp>
        <p:nvSpPr>
          <p:cNvPr id="252" name="Google Shape;252;p38"/>
          <p:cNvSpPr txBox="1"/>
          <p:nvPr/>
        </p:nvSpPr>
        <p:spPr>
          <a:xfrm rot="-5400000">
            <a:off x="7228500" y="2490900"/>
            <a:ext cx="3669300" cy="1617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1200"/>
              </a:spcBef>
              <a:spcAft>
                <a:spcPts val="1200"/>
              </a:spcAft>
              <a:buNone/>
            </a:pPr>
            <a:r>
              <a:rPr b="1" lang="en" sz="400">
                <a:solidFill>
                  <a:srgbClr val="B7B7B7"/>
                </a:solidFill>
                <a:latin typeface="Helvetica Neue"/>
                <a:ea typeface="Helvetica Neue"/>
                <a:cs typeface="Helvetica Neue"/>
                <a:sym typeface="Helvetica Neue"/>
              </a:rPr>
              <a:t> G O - T O - M A R K E T     //    INFINIMAT  </a:t>
            </a:r>
            <a:endParaRPr b="1" sz="900">
              <a:solidFill>
                <a:srgbClr val="B7B7B7"/>
              </a:solidFill>
              <a:latin typeface="Helvetica Neue"/>
              <a:ea typeface="Helvetica Neue"/>
              <a:cs typeface="Helvetica Neue"/>
              <a:sym typeface="Helvetica Neue"/>
            </a:endParaRPr>
          </a:p>
        </p:txBody>
      </p:sp>
      <p:pic>
        <p:nvPicPr>
          <p:cNvPr id="253" name="Google Shape;253;p38"/>
          <p:cNvPicPr preferRelativeResize="0"/>
          <p:nvPr/>
        </p:nvPicPr>
        <p:blipFill rotWithShape="1">
          <a:blip r:embed="rId3">
            <a:alphaModFix/>
          </a:blip>
          <a:srcRect b="12816" l="0" r="0" t="0"/>
          <a:stretch/>
        </p:blipFill>
        <p:spPr>
          <a:xfrm>
            <a:off x="223950" y="917088"/>
            <a:ext cx="315075" cy="274675"/>
          </a:xfrm>
          <a:prstGeom prst="rect">
            <a:avLst/>
          </a:prstGeom>
          <a:noFill/>
          <a:ln>
            <a:noFill/>
          </a:ln>
        </p:spPr>
      </p:pic>
      <p:pic>
        <p:nvPicPr>
          <p:cNvPr id="254" name="Google Shape;254;p38"/>
          <p:cNvPicPr preferRelativeResize="0"/>
          <p:nvPr/>
        </p:nvPicPr>
        <p:blipFill>
          <a:blip r:embed="rId4">
            <a:alphaModFix/>
          </a:blip>
          <a:stretch>
            <a:fillRect/>
          </a:stretch>
        </p:blipFill>
        <p:spPr>
          <a:xfrm>
            <a:off x="2496500" y="896900"/>
            <a:ext cx="315075" cy="315075"/>
          </a:xfrm>
          <a:prstGeom prst="rect">
            <a:avLst/>
          </a:prstGeom>
          <a:noFill/>
          <a:ln>
            <a:noFill/>
          </a:ln>
        </p:spPr>
      </p:pic>
      <p:sp>
        <p:nvSpPr>
          <p:cNvPr id="255" name="Google Shape;255;p38"/>
          <p:cNvSpPr txBox="1"/>
          <p:nvPr/>
        </p:nvSpPr>
        <p:spPr>
          <a:xfrm>
            <a:off x="7074000" y="1272275"/>
            <a:ext cx="1866600" cy="567000"/>
          </a:xfrm>
          <a:prstGeom prst="rect">
            <a:avLst/>
          </a:prstGeom>
          <a:noFill/>
          <a:ln>
            <a:noFill/>
          </a:ln>
        </p:spPr>
        <p:txBody>
          <a:bodyPr anchorCtr="0" anchor="t" bIns="0" lIns="0" spcFirstLastPara="1" rIns="0" wrap="square" tIns="12700">
            <a:spAutoFit/>
          </a:bodyPr>
          <a:lstStyle/>
          <a:p>
            <a:pPr indent="0" lvl="0" marL="0" rtl="0" algn="l">
              <a:spcBef>
                <a:spcPts val="0"/>
              </a:spcBef>
              <a:spcAft>
                <a:spcPts val="0"/>
              </a:spcAft>
              <a:buClr>
                <a:schemeClr val="dk1"/>
              </a:buClr>
              <a:buFont typeface="Arial"/>
              <a:buNone/>
            </a:pPr>
            <a:r>
              <a:rPr b="1" lang="en" sz="1800">
                <a:solidFill>
                  <a:schemeClr val="lt1"/>
                </a:solidFill>
                <a:latin typeface="Helvetica Neue"/>
                <a:ea typeface="Helvetica Neue"/>
                <a:cs typeface="Helvetica Neue"/>
                <a:sym typeface="Helvetica Neue"/>
              </a:rPr>
              <a:t>Battery Life</a:t>
            </a:r>
            <a:endParaRPr b="1" sz="1800">
              <a:solidFill>
                <a:schemeClr val="lt1"/>
              </a:solidFill>
              <a:latin typeface="Helvetica Neue"/>
              <a:ea typeface="Helvetica Neue"/>
              <a:cs typeface="Helvetica Neue"/>
              <a:sym typeface="Helvetica Neue"/>
            </a:endParaRPr>
          </a:p>
          <a:p>
            <a:pPr indent="0" lvl="0" marL="26669" rtl="0" algn="l">
              <a:lnSpc>
                <a:spcPct val="100000"/>
              </a:lnSpc>
              <a:spcBef>
                <a:spcPts val="0"/>
              </a:spcBef>
              <a:spcAft>
                <a:spcPts val="0"/>
              </a:spcAft>
              <a:buClr>
                <a:srgbClr val="000000"/>
              </a:buClr>
              <a:buFont typeface="Arial"/>
              <a:buNone/>
            </a:pPr>
            <a:r>
              <a:t/>
            </a:r>
            <a:endParaRPr b="1" sz="1800">
              <a:solidFill>
                <a:schemeClr val="lt1"/>
              </a:solidFill>
              <a:latin typeface="Helvetica Neue"/>
              <a:ea typeface="Helvetica Neue"/>
              <a:cs typeface="Helvetica Neue"/>
              <a:sym typeface="Helvetica Neue"/>
            </a:endParaRPr>
          </a:p>
        </p:txBody>
      </p:sp>
      <p:sp>
        <p:nvSpPr>
          <p:cNvPr id="256" name="Google Shape;256;p38"/>
          <p:cNvSpPr/>
          <p:nvPr/>
        </p:nvSpPr>
        <p:spPr>
          <a:xfrm>
            <a:off x="185850" y="135775"/>
            <a:ext cx="4822200" cy="456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500">
                <a:solidFill>
                  <a:srgbClr val="FFFFFF"/>
                </a:solidFill>
                <a:latin typeface="Helvetica Neue"/>
                <a:ea typeface="Helvetica Neue"/>
                <a:cs typeface="Helvetica Neue"/>
                <a:sym typeface="Helvetica Neue"/>
              </a:rPr>
              <a:t>Secondary Value </a:t>
            </a:r>
            <a:r>
              <a:rPr lang="en" sz="2500">
                <a:solidFill>
                  <a:srgbClr val="FFFFFF"/>
                </a:solidFill>
                <a:latin typeface="Helvetica Neue"/>
                <a:ea typeface="Helvetica Neue"/>
                <a:cs typeface="Helvetica Neue"/>
                <a:sym typeface="Helvetica Neue"/>
              </a:rPr>
              <a:t>Propositions</a:t>
            </a:r>
            <a:endParaRPr sz="2500">
              <a:solidFill>
                <a:srgbClr val="FFFFFF"/>
              </a:solidFill>
              <a:latin typeface="Helvetica Neue"/>
              <a:ea typeface="Helvetica Neue"/>
              <a:cs typeface="Helvetica Neue"/>
              <a:sym typeface="Helvetica Neue"/>
            </a:endParaRPr>
          </a:p>
        </p:txBody>
      </p:sp>
      <p:pic>
        <p:nvPicPr>
          <p:cNvPr id="257" name="Google Shape;257;p38"/>
          <p:cNvPicPr preferRelativeResize="0"/>
          <p:nvPr/>
        </p:nvPicPr>
        <p:blipFill>
          <a:blip r:embed="rId5">
            <a:alphaModFix/>
          </a:blip>
          <a:stretch>
            <a:fillRect/>
          </a:stretch>
        </p:blipFill>
        <p:spPr>
          <a:xfrm>
            <a:off x="7074000" y="896910"/>
            <a:ext cx="315075" cy="315054"/>
          </a:xfrm>
          <a:prstGeom prst="rect">
            <a:avLst/>
          </a:prstGeom>
          <a:noFill/>
          <a:ln>
            <a:noFill/>
          </a:ln>
        </p:spPr>
      </p:pic>
      <p:pic>
        <p:nvPicPr>
          <p:cNvPr id="258" name="Google Shape;258;p38"/>
          <p:cNvPicPr preferRelativeResize="0"/>
          <p:nvPr/>
        </p:nvPicPr>
        <p:blipFill>
          <a:blip r:embed="rId6">
            <a:alphaModFix/>
          </a:blip>
          <a:stretch>
            <a:fillRect/>
          </a:stretch>
        </p:blipFill>
        <p:spPr>
          <a:xfrm>
            <a:off x="8644500" y="152400"/>
            <a:ext cx="284450" cy="284450"/>
          </a:xfrm>
          <a:prstGeom prst="rect">
            <a:avLst/>
          </a:prstGeom>
          <a:noFill/>
          <a:ln>
            <a:noFill/>
          </a:ln>
        </p:spPr>
      </p:pic>
      <p:pic>
        <p:nvPicPr>
          <p:cNvPr id="259" name="Google Shape;259;p38"/>
          <p:cNvPicPr preferRelativeResize="0"/>
          <p:nvPr/>
        </p:nvPicPr>
        <p:blipFill>
          <a:blip r:embed="rId7">
            <a:alphaModFix/>
          </a:blip>
          <a:stretch>
            <a:fillRect/>
          </a:stretch>
        </p:blipFill>
        <p:spPr>
          <a:xfrm>
            <a:off x="4769050" y="909843"/>
            <a:ext cx="238999" cy="35833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63" name="Shape 263"/>
        <p:cNvGrpSpPr/>
        <p:nvPr/>
      </p:nvGrpSpPr>
      <p:grpSpPr>
        <a:xfrm>
          <a:off x="0" y="0"/>
          <a:ext cx="0" cy="0"/>
          <a:chOff x="0" y="0"/>
          <a:chExt cx="0" cy="0"/>
        </a:xfrm>
      </p:grpSpPr>
      <p:graphicFrame>
        <p:nvGraphicFramePr>
          <p:cNvPr id="264" name="Google Shape;264;p39"/>
          <p:cNvGraphicFramePr/>
          <p:nvPr/>
        </p:nvGraphicFramePr>
        <p:xfrm>
          <a:off x="2507800" y="463675"/>
          <a:ext cx="3000000" cy="3000000"/>
        </p:xfrm>
        <a:graphic>
          <a:graphicData uri="http://schemas.openxmlformats.org/drawingml/2006/table">
            <a:tbl>
              <a:tblPr>
                <a:noFill/>
                <a:tableStyleId>{73EFF999-D5F9-43E2-9C98-C5934C805DCF}</a:tableStyleId>
              </a:tblPr>
              <a:tblGrid>
                <a:gridCol w="1183250"/>
                <a:gridCol w="1183250"/>
                <a:gridCol w="1183250"/>
                <a:gridCol w="1183250"/>
                <a:gridCol w="1183250"/>
              </a:tblGrid>
              <a:tr h="445275">
                <a:tc>
                  <a:txBody>
                    <a:bodyPr/>
                    <a:lstStyle/>
                    <a:p>
                      <a:pPr indent="0" lvl="0" marL="0" rtl="0" algn="l">
                        <a:spcBef>
                          <a:spcPts val="0"/>
                        </a:spcBef>
                        <a:spcAft>
                          <a:spcPts val="0"/>
                        </a:spcAft>
                        <a:buNone/>
                      </a:pPr>
                      <a:r>
                        <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chemeClr val="dk1">
                          <a:alpha val="0"/>
                        </a:scheme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000"/>
                        <a:t>Deity PR-2</a:t>
                      </a:r>
                      <a:endParaRPr b="1" sz="1000"/>
                    </a:p>
                  </a:txBody>
                  <a:tcPr marT="91425" marB="91425" marR="91425" marL="91425">
                    <a:lnL cap="flat" cmpd="sng" w="9525">
                      <a:solidFill>
                        <a:schemeClr val="dk1">
                          <a:alpha val="0"/>
                        </a:schemeClr>
                      </a:solidFill>
                      <a:prstDash val="solid"/>
                      <a:round/>
                      <a:headEnd len="sm" w="sm" type="none"/>
                      <a:tailEnd len="sm" w="sm" type="none"/>
                    </a:lnL>
                    <a:lnR cap="flat" cmpd="sng" w="9525">
                      <a:solidFill>
                        <a:schemeClr val="dk1">
                          <a:alpha val="0"/>
                        </a:schemeClr>
                      </a:solidFill>
                      <a:prstDash val="solid"/>
                      <a:round/>
                      <a:headEnd len="sm" w="sm" type="none"/>
                      <a:tailEnd len="sm" w="sm" type="none"/>
                    </a:lnR>
                    <a:lnT cap="flat" cmpd="sng" w="9525">
                      <a:solidFill>
                        <a:schemeClr val="dk1">
                          <a:alpha val="0"/>
                        </a:schemeClr>
                      </a:solidFill>
                      <a:prstDash val="solid"/>
                      <a:round/>
                      <a:headEnd len="sm" w="sm" type="none"/>
                      <a:tailEnd len="sm" w="sm" type="none"/>
                    </a:lnT>
                    <a:lnB cap="flat" cmpd="sng" w="9525">
                      <a:solidFill>
                        <a:schemeClr val="dk1">
                          <a:alpha val="0"/>
                        </a:schemeClr>
                      </a:solidFill>
                      <a:prstDash val="solid"/>
                      <a:round/>
                      <a:headEnd len="sm" w="sm" type="none"/>
                      <a:tailEnd len="sm" w="sm" type="none"/>
                    </a:lnB>
                    <a:solidFill>
                      <a:srgbClr val="FFC600"/>
                    </a:solidFill>
                  </a:tcPr>
                </a:tc>
                <a:tc>
                  <a:txBody>
                    <a:bodyPr/>
                    <a:lstStyle/>
                    <a:p>
                      <a:pPr indent="0" lvl="0" marL="0" rtl="0" algn="ctr">
                        <a:spcBef>
                          <a:spcPts val="0"/>
                        </a:spcBef>
                        <a:spcAft>
                          <a:spcPts val="0"/>
                        </a:spcAft>
                        <a:buNone/>
                      </a:pPr>
                      <a:r>
                        <a:rPr b="1" lang="en" sz="1000"/>
                        <a:t>Tentacle Track E</a:t>
                      </a:r>
                      <a:endParaRPr b="1" sz="1000"/>
                    </a:p>
                  </a:txBody>
                  <a:tcPr marT="91425" marB="91425" marR="91425" marL="91425">
                    <a:lnL cap="flat" cmpd="sng" w="9525">
                      <a:solidFill>
                        <a:schemeClr val="dk1">
                          <a:alpha val="0"/>
                        </a:schemeClr>
                      </a:solidFill>
                      <a:prstDash val="solid"/>
                      <a:round/>
                      <a:headEnd len="sm" w="sm" type="none"/>
                      <a:tailEnd len="sm" w="sm" type="none"/>
                    </a:lnL>
                    <a:lnR cap="flat" cmpd="sng" w="9525">
                      <a:solidFill>
                        <a:schemeClr val="dk1">
                          <a:alpha val="0"/>
                        </a:schemeClr>
                      </a:solidFill>
                      <a:prstDash val="solid"/>
                      <a:round/>
                      <a:headEnd len="sm" w="sm" type="none"/>
                      <a:tailEnd len="sm" w="sm" type="none"/>
                    </a:lnR>
                    <a:lnT cap="flat" cmpd="sng" w="9525">
                      <a:solidFill>
                        <a:schemeClr val="dk1">
                          <a:alpha val="0"/>
                        </a:schemeClr>
                      </a:solidFill>
                      <a:prstDash val="solid"/>
                      <a:round/>
                      <a:headEnd len="sm" w="sm" type="none"/>
                      <a:tailEnd len="sm" w="sm" type="none"/>
                    </a:lnT>
                    <a:lnB cap="flat" cmpd="sng" w="9525">
                      <a:solidFill>
                        <a:schemeClr val="dk1">
                          <a:alpha val="0"/>
                        </a:schemeClr>
                      </a:solidFill>
                      <a:prstDash val="solid"/>
                      <a:round/>
                      <a:headEnd len="sm" w="sm" type="none"/>
                      <a:tailEnd len="sm" w="sm" type="none"/>
                    </a:lnB>
                    <a:solidFill>
                      <a:srgbClr val="FF4600"/>
                    </a:solidFill>
                  </a:tcPr>
                </a:tc>
                <a:tc>
                  <a:txBody>
                    <a:bodyPr/>
                    <a:lstStyle/>
                    <a:p>
                      <a:pPr indent="0" lvl="0" marL="0" rtl="0" algn="ctr">
                        <a:spcBef>
                          <a:spcPts val="0"/>
                        </a:spcBef>
                        <a:spcAft>
                          <a:spcPts val="0"/>
                        </a:spcAft>
                        <a:buNone/>
                      </a:pPr>
                      <a:r>
                        <a:rPr b="1" lang="en" sz="1000"/>
                        <a:t>Zoom F2BT</a:t>
                      </a:r>
                      <a:endParaRPr b="1" sz="1000"/>
                    </a:p>
                  </a:txBody>
                  <a:tcPr marT="91425" marB="91425" marR="91425" marL="91425">
                    <a:lnL cap="flat" cmpd="sng" w="9525">
                      <a:solidFill>
                        <a:schemeClr val="dk1">
                          <a:alpha val="0"/>
                        </a:schemeClr>
                      </a:solidFill>
                      <a:prstDash val="solid"/>
                      <a:round/>
                      <a:headEnd len="sm" w="sm" type="none"/>
                      <a:tailEnd len="sm" w="sm" type="none"/>
                    </a:lnL>
                    <a:lnR cap="flat" cmpd="sng" w="9525">
                      <a:solidFill>
                        <a:schemeClr val="dk1">
                          <a:alpha val="0"/>
                        </a:schemeClr>
                      </a:solidFill>
                      <a:prstDash val="solid"/>
                      <a:round/>
                      <a:headEnd len="sm" w="sm" type="none"/>
                      <a:tailEnd len="sm" w="sm" type="none"/>
                    </a:lnR>
                    <a:lnT cap="flat" cmpd="sng" w="9525">
                      <a:solidFill>
                        <a:schemeClr val="dk1">
                          <a:alpha val="0"/>
                        </a:schemeClr>
                      </a:solidFill>
                      <a:prstDash val="solid"/>
                      <a:round/>
                      <a:headEnd len="sm" w="sm" type="none"/>
                      <a:tailEnd len="sm" w="sm" type="none"/>
                    </a:lnT>
                    <a:lnB cap="flat" cmpd="sng" w="9525">
                      <a:solidFill>
                        <a:schemeClr val="dk1">
                          <a:alpha val="0"/>
                        </a:scheme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b="1" lang="en" sz="1000"/>
                        <a:t>Tascam DR10L Pro</a:t>
                      </a:r>
                      <a:endParaRPr b="1" sz="1000"/>
                    </a:p>
                  </a:txBody>
                  <a:tcPr marT="91425" marB="91425" marR="91425" marL="91425">
                    <a:lnL cap="flat" cmpd="sng" w="9525">
                      <a:solidFill>
                        <a:schemeClr val="dk1">
                          <a:alpha val="0"/>
                        </a:schemeClr>
                      </a:solidFill>
                      <a:prstDash val="solid"/>
                      <a:round/>
                      <a:headEnd len="sm" w="sm" type="none"/>
                      <a:tailEnd len="sm" w="sm" type="none"/>
                    </a:lnL>
                    <a:lnR cap="flat" cmpd="sng" w="9525">
                      <a:solidFill>
                        <a:schemeClr val="dk1">
                          <a:alpha val="0"/>
                        </a:schemeClr>
                      </a:solidFill>
                      <a:prstDash val="solid"/>
                      <a:round/>
                      <a:headEnd len="sm" w="sm" type="none"/>
                      <a:tailEnd len="sm" w="sm" type="none"/>
                    </a:lnR>
                    <a:lnT cap="flat" cmpd="sng" w="9525">
                      <a:solidFill>
                        <a:schemeClr val="dk1">
                          <a:alpha val="0"/>
                        </a:schemeClr>
                      </a:solidFill>
                      <a:prstDash val="solid"/>
                      <a:round/>
                      <a:headEnd len="sm" w="sm" type="none"/>
                      <a:tailEnd len="sm" w="sm" type="none"/>
                    </a:lnT>
                    <a:lnB cap="flat" cmpd="sng" w="9525">
                      <a:solidFill>
                        <a:schemeClr val="dk1">
                          <a:alpha val="0"/>
                        </a:schemeClr>
                      </a:solidFill>
                      <a:prstDash val="solid"/>
                      <a:round/>
                      <a:headEnd len="sm" w="sm" type="none"/>
                      <a:tailEnd len="sm" w="sm" type="none"/>
                    </a:lnB>
                    <a:solidFill>
                      <a:schemeClr val="lt1"/>
                    </a:solidFill>
                  </a:tcPr>
                </a:tc>
              </a:tr>
              <a:tr h="393050">
                <a:tc>
                  <a:txBody>
                    <a:bodyPr/>
                    <a:lstStyle/>
                    <a:p>
                      <a:pPr indent="0" lvl="0" marL="0" rtl="0" algn="l">
                        <a:spcBef>
                          <a:spcPts val="0"/>
                        </a:spcBef>
                        <a:spcAft>
                          <a:spcPts val="0"/>
                        </a:spcAft>
                        <a:buNone/>
                      </a:pPr>
                      <a:r>
                        <a:rPr lang="en" sz="800">
                          <a:solidFill>
                            <a:schemeClr val="lt1"/>
                          </a:solidFill>
                        </a:rPr>
                        <a:t>Bit Rate</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800">
                          <a:solidFill>
                            <a:schemeClr val="lt1"/>
                          </a:solidFill>
                        </a:rPr>
                        <a:t>24-Bit Linear</a:t>
                      </a:r>
                      <a:br>
                        <a:rPr lang="en" sz="800">
                          <a:solidFill>
                            <a:schemeClr val="lt1"/>
                          </a:solidFill>
                        </a:rPr>
                      </a:br>
                      <a:r>
                        <a:rPr lang="en" sz="800">
                          <a:solidFill>
                            <a:schemeClr val="lt1"/>
                          </a:solidFill>
                        </a:rPr>
                        <a:t> 32-Bit Float</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chemeClr val="dk1">
                          <a:alpha val="0"/>
                        </a:scheme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800">
                          <a:solidFill>
                            <a:schemeClr val="lt1"/>
                          </a:solidFill>
                        </a:rPr>
                        <a:t>24-Bit Linear</a:t>
                      </a:r>
                      <a:br>
                        <a:rPr lang="en" sz="800">
                          <a:solidFill>
                            <a:schemeClr val="lt1"/>
                          </a:solidFill>
                        </a:rPr>
                      </a:br>
                      <a:r>
                        <a:rPr lang="en" sz="800">
                          <a:solidFill>
                            <a:schemeClr val="lt1"/>
                          </a:solidFill>
                        </a:rPr>
                        <a:t> 32-Bit Float</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chemeClr val="dk1">
                          <a:alpha val="0"/>
                        </a:scheme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800">
                          <a:solidFill>
                            <a:schemeClr val="lt1"/>
                          </a:solidFill>
                        </a:rPr>
                        <a:t>24-Bit Linear</a:t>
                      </a:r>
                      <a:br>
                        <a:rPr lang="en" sz="800">
                          <a:solidFill>
                            <a:schemeClr val="lt1"/>
                          </a:solidFill>
                        </a:rPr>
                      </a:br>
                      <a:r>
                        <a:rPr lang="en" sz="800">
                          <a:solidFill>
                            <a:schemeClr val="lt1"/>
                          </a:solidFill>
                        </a:rPr>
                        <a:t> 32-Bit Float</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chemeClr val="dk1">
                          <a:alpha val="0"/>
                        </a:scheme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800">
                          <a:solidFill>
                            <a:schemeClr val="lt1"/>
                          </a:solidFill>
                        </a:rPr>
                        <a:t>24-Bit Linear</a:t>
                      </a:r>
                      <a:br>
                        <a:rPr lang="en" sz="800">
                          <a:solidFill>
                            <a:schemeClr val="lt1"/>
                          </a:solidFill>
                        </a:rPr>
                      </a:br>
                      <a:r>
                        <a:rPr lang="en" sz="800">
                          <a:solidFill>
                            <a:schemeClr val="lt1"/>
                          </a:solidFill>
                        </a:rPr>
                        <a:t> 32-Bit Float</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chemeClr val="dk1">
                          <a:alpha val="0"/>
                        </a:scheme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69200">
                <a:tc>
                  <a:txBody>
                    <a:bodyPr/>
                    <a:lstStyle/>
                    <a:p>
                      <a:pPr indent="0" lvl="0" marL="0" rtl="0" algn="l">
                        <a:spcBef>
                          <a:spcPts val="0"/>
                        </a:spcBef>
                        <a:spcAft>
                          <a:spcPts val="0"/>
                        </a:spcAft>
                        <a:buNone/>
                      </a:pPr>
                      <a:r>
                        <a:rPr lang="en" sz="800">
                          <a:solidFill>
                            <a:schemeClr val="lt1"/>
                          </a:solidFill>
                        </a:rPr>
                        <a:t>Number of Tracks</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1 / 2</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1</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1</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1</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69200">
                <a:tc>
                  <a:txBody>
                    <a:bodyPr/>
                    <a:lstStyle/>
                    <a:p>
                      <a:pPr indent="0" lvl="0" marL="0" rtl="0" algn="l">
                        <a:spcBef>
                          <a:spcPts val="0"/>
                        </a:spcBef>
                        <a:spcAft>
                          <a:spcPts val="0"/>
                        </a:spcAft>
                        <a:buNone/>
                      </a:pPr>
                      <a:r>
                        <a:rPr lang="en" sz="800">
                          <a:solidFill>
                            <a:schemeClr val="lt1"/>
                          </a:solidFill>
                        </a:rPr>
                        <a:t>Bias Voltage</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5V</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5V</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2.5V</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2.3V</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73125">
                <a:tc>
                  <a:txBody>
                    <a:bodyPr/>
                    <a:lstStyle/>
                    <a:p>
                      <a:pPr indent="0" lvl="0" marL="0" rtl="0" algn="l">
                        <a:spcBef>
                          <a:spcPts val="0"/>
                        </a:spcBef>
                        <a:spcAft>
                          <a:spcPts val="0"/>
                        </a:spcAft>
                        <a:buNone/>
                      </a:pPr>
                      <a:r>
                        <a:rPr lang="en" sz="800">
                          <a:solidFill>
                            <a:schemeClr val="lt1"/>
                          </a:solidFill>
                        </a:rPr>
                        <a:t>Bluetooth App Range</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250 Feet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250 Feet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32.8 Feet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32.8 Feet*</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73125">
                <a:tc>
                  <a:txBody>
                    <a:bodyPr/>
                    <a:lstStyle/>
                    <a:p>
                      <a:pPr indent="0" lvl="0" marL="0" rtl="0" algn="l">
                        <a:spcBef>
                          <a:spcPts val="0"/>
                        </a:spcBef>
                        <a:spcAft>
                          <a:spcPts val="0"/>
                        </a:spcAft>
                        <a:buNone/>
                      </a:pPr>
                      <a:r>
                        <a:rPr lang="en" sz="800">
                          <a:solidFill>
                            <a:schemeClr val="lt1"/>
                          </a:solidFill>
                        </a:rPr>
                        <a:t>Max Paired to App</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48</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99</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1</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5*</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69200">
                <a:tc>
                  <a:txBody>
                    <a:bodyPr/>
                    <a:lstStyle/>
                    <a:p>
                      <a:pPr indent="0" lvl="0" marL="0" rtl="0" algn="l">
                        <a:spcBef>
                          <a:spcPts val="0"/>
                        </a:spcBef>
                        <a:spcAft>
                          <a:spcPts val="0"/>
                        </a:spcAft>
                        <a:buNone/>
                      </a:pPr>
                      <a:r>
                        <a:rPr lang="en" sz="800">
                          <a:solidFill>
                            <a:schemeClr val="lt1"/>
                          </a:solidFill>
                        </a:rPr>
                        <a:t>External Timecode</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Clr>
                          <a:schemeClr val="dk1"/>
                        </a:buClr>
                        <a:buSzPts val="1100"/>
                        <a:buFont typeface="Arial"/>
                        <a:buNone/>
                      </a:pPr>
                      <a:r>
                        <a:rPr lang="en" sz="800">
                          <a:solidFill>
                            <a:schemeClr val="lt1"/>
                          </a:solidFill>
                        </a:rPr>
                        <a: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800">
                          <a:solidFill>
                            <a:schemeClr val="lt1"/>
                          </a:solidFill>
                        </a:rPr>
                        <a: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69200">
                <a:tc>
                  <a:txBody>
                    <a:bodyPr/>
                    <a:lstStyle/>
                    <a:p>
                      <a:pPr indent="0" lvl="0" marL="0" rtl="0" algn="l">
                        <a:spcBef>
                          <a:spcPts val="0"/>
                        </a:spcBef>
                        <a:spcAft>
                          <a:spcPts val="0"/>
                        </a:spcAft>
                        <a:buNone/>
                      </a:pPr>
                      <a:r>
                        <a:rPr lang="en" sz="800">
                          <a:solidFill>
                            <a:schemeClr val="lt1"/>
                          </a:solidFill>
                        </a:rPr>
                        <a:t>Timecode Output</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Clr>
                          <a:schemeClr val="dk1"/>
                        </a:buClr>
                        <a:buSzPts val="1100"/>
                        <a:buFont typeface="Arial"/>
                        <a:buNone/>
                      </a:pPr>
                      <a:r>
                        <a:rPr lang="en" sz="800">
                          <a:solidFill>
                            <a:schemeClr val="lt1"/>
                          </a:solidFill>
                        </a:rPr>
                        <a: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800">
                          <a:solidFill>
                            <a:schemeClr val="lt1"/>
                          </a:solidFill>
                        </a:rPr>
                        <a: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393050">
                <a:tc>
                  <a:txBody>
                    <a:bodyPr/>
                    <a:lstStyle/>
                    <a:p>
                      <a:pPr indent="0" lvl="0" marL="0" rtl="0" algn="l">
                        <a:spcBef>
                          <a:spcPts val="0"/>
                        </a:spcBef>
                        <a:spcAft>
                          <a:spcPts val="0"/>
                        </a:spcAft>
                        <a:buNone/>
                      </a:pPr>
                      <a:r>
                        <a:rPr lang="en" sz="800">
                          <a:solidFill>
                            <a:schemeClr val="lt1"/>
                          </a:solidFill>
                        </a:rPr>
                        <a:t>Timecode Accuracy</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800">
                          <a:solidFill>
                            <a:schemeClr val="lt1"/>
                          </a:solidFill>
                        </a:rPr>
                        <a:t>1 Frame every</a:t>
                      </a:r>
                      <a:endParaRPr sz="800">
                        <a:solidFill>
                          <a:schemeClr val="lt1"/>
                        </a:solidFill>
                      </a:endParaRPr>
                    </a:p>
                    <a:p>
                      <a:pPr indent="0" lvl="0" marL="0" rtl="0" algn="ctr">
                        <a:lnSpc>
                          <a:spcPct val="115000"/>
                        </a:lnSpc>
                        <a:spcBef>
                          <a:spcPts val="0"/>
                        </a:spcBef>
                        <a:spcAft>
                          <a:spcPts val="0"/>
                        </a:spcAft>
                        <a:buClr>
                          <a:schemeClr val="dk1"/>
                        </a:buClr>
                        <a:buSzPts val="1100"/>
                        <a:buFont typeface="Arial"/>
                        <a:buNone/>
                      </a:pPr>
                      <a:r>
                        <a:rPr lang="en" sz="800">
                          <a:solidFill>
                            <a:schemeClr val="lt1"/>
                          </a:solidFill>
                        </a:rPr>
                        <a:t>72 Hrs</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800">
                          <a:solidFill>
                            <a:schemeClr val="lt1"/>
                          </a:solidFill>
                        </a:rPr>
                        <a:t>1 Frame every</a:t>
                      </a:r>
                      <a:endParaRPr sz="800">
                        <a:solidFill>
                          <a:schemeClr val="lt1"/>
                        </a:solidFill>
                      </a:endParaRPr>
                    </a:p>
                    <a:p>
                      <a:pPr indent="0" lvl="0" marL="0" rtl="0" algn="ctr">
                        <a:lnSpc>
                          <a:spcPct val="115000"/>
                        </a:lnSpc>
                        <a:spcBef>
                          <a:spcPts val="0"/>
                        </a:spcBef>
                        <a:spcAft>
                          <a:spcPts val="0"/>
                        </a:spcAft>
                        <a:buNone/>
                      </a:pPr>
                      <a:r>
                        <a:rPr lang="en" sz="800">
                          <a:solidFill>
                            <a:schemeClr val="lt1"/>
                          </a:solidFill>
                        </a:rPr>
                        <a:t>24 Hrs</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69200">
                <a:tc>
                  <a:txBody>
                    <a:bodyPr/>
                    <a:lstStyle/>
                    <a:p>
                      <a:pPr indent="0" lvl="0" marL="0" rtl="0" algn="l">
                        <a:spcBef>
                          <a:spcPts val="0"/>
                        </a:spcBef>
                        <a:spcAft>
                          <a:spcPts val="0"/>
                        </a:spcAft>
                        <a:buNone/>
                      </a:pPr>
                      <a:r>
                        <a:rPr lang="en" sz="800">
                          <a:solidFill>
                            <a:schemeClr val="lt1"/>
                          </a:solidFill>
                        </a:rPr>
                        <a:t>Onboard Screen</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Clr>
                          <a:schemeClr val="dk1"/>
                        </a:buClr>
                        <a:buSzPts val="1100"/>
                        <a:buFont typeface="Arial"/>
                        <a:buNone/>
                      </a:pPr>
                      <a:r>
                        <a:rPr lang="en" sz="800">
                          <a:solidFill>
                            <a:schemeClr val="lt1"/>
                          </a:solidFill>
                        </a:rPr>
                        <a: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Clr>
                          <a:schemeClr val="dk1"/>
                        </a:buClr>
                        <a:buSzPts val="1100"/>
                        <a:buFont typeface="Arial"/>
                        <a:buNone/>
                      </a:pPr>
                      <a:r>
                        <a:rPr lang="en" sz="800">
                          <a:solidFill>
                            <a:schemeClr val="lt1"/>
                          </a:solidFill>
                        </a:rPr>
                        <a:t>✔︎</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69200">
                <a:tc>
                  <a:txBody>
                    <a:bodyPr/>
                    <a:lstStyle/>
                    <a:p>
                      <a:pPr indent="0" lvl="0" marL="0" rtl="0" algn="l">
                        <a:spcBef>
                          <a:spcPts val="0"/>
                        </a:spcBef>
                        <a:spcAft>
                          <a:spcPts val="0"/>
                        </a:spcAft>
                        <a:buNone/>
                      </a:pPr>
                      <a:r>
                        <a:rPr lang="en" sz="800">
                          <a:solidFill>
                            <a:schemeClr val="lt1"/>
                          </a:solidFill>
                        </a:rPr>
                        <a:t>USB Audio Support</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800">
                          <a:solidFill>
                            <a:schemeClr val="lt1"/>
                          </a:solidFill>
                        </a:rPr>
                        <a:t>✔︎</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69200">
                <a:tc>
                  <a:txBody>
                    <a:bodyPr/>
                    <a:lstStyle/>
                    <a:p>
                      <a:pPr indent="0" lvl="0" marL="0" rtl="0" algn="l">
                        <a:spcBef>
                          <a:spcPts val="0"/>
                        </a:spcBef>
                        <a:spcAft>
                          <a:spcPts val="0"/>
                        </a:spcAft>
                        <a:buNone/>
                      </a:pPr>
                      <a:r>
                        <a:rPr lang="en" sz="800">
                          <a:solidFill>
                            <a:schemeClr val="lt1"/>
                          </a:solidFill>
                        </a:rPr>
                        <a:t>Battery Life</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30 Hrs</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10 Hrs</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888888">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888888">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18 Hrs</a:t>
                      </a:r>
                      <a:endParaRPr sz="800">
                        <a:solidFill>
                          <a:schemeClr val="lt1"/>
                        </a:solidFill>
                      </a:endParaRPr>
                    </a:p>
                  </a:txBody>
                  <a:tcPr marT="0" marB="0" marR="91425" marL="91425" anchor="ctr">
                    <a:lnL cap="flat" cmpd="sng" w="9525">
                      <a:solidFill>
                        <a:srgbClr val="888888">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sz="800">
                          <a:solidFill>
                            <a:schemeClr val="lt1"/>
                          </a:solidFill>
                        </a:rPr>
                        <a:t>23 Hrs</a:t>
                      </a:r>
                      <a:endParaRPr sz="800">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269200">
                <a:tc>
                  <a:txBody>
                    <a:bodyPr/>
                    <a:lstStyle/>
                    <a:p>
                      <a:pPr indent="0" lvl="0" marL="0" rtl="0" algn="l">
                        <a:spcBef>
                          <a:spcPts val="0"/>
                        </a:spcBef>
                        <a:spcAft>
                          <a:spcPts val="0"/>
                        </a:spcAft>
                        <a:buNone/>
                      </a:pPr>
                      <a:r>
                        <a:rPr lang="en">
                          <a:solidFill>
                            <a:schemeClr val="lt1"/>
                          </a:solidFill>
                        </a:rPr>
                        <a:t>Price</a:t>
                      </a:r>
                      <a:endParaRPr>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a:solidFill>
                            <a:schemeClr val="lt1"/>
                          </a:solidFill>
                        </a:rPr>
                        <a:t>$239</a:t>
                      </a:r>
                      <a:endParaRPr>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a:solidFill>
                            <a:schemeClr val="lt1"/>
                          </a:solidFill>
                        </a:rPr>
                        <a:t>     $349****</a:t>
                      </a:r>
                      <a:endParaRPr>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888888">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a:solidFill>
                            <a:schemeClr val="lt1"/>
                          </a:solidFill>
                        </a:rPr>
                        <a:t>$199</a:t>
                      </a:r>
                      <a:endParaRPr>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en">
                          <a:solidFill>
                            <a:schemeClr val="lt1"/>
                          </a:solidFill>
                        </a:rPr>
                        <a:t>$238*</a:t>
                      </a:r>
                      <a:endParaRPr>
                        <a:solidFill>
                          <a:schemeClr val="lt1"/>
                        </a:solidFill>
                      </a:endParaRPr>
                    </a:p>
                  </a:txBody>
                  <a:tcPr marT="0" marB="0"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65" name="Google Shape;265;p39"/>
          <p:cNvSpPr txBox="1"/>
          <p:nvPr/>
        </p:nvSpPr>
        <p:spPr>
          <a:xfrm>
            <a:off x="2491375" y="4468750"/>
            <a:ext cx="5848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lt1"/>
                </a:solidFill>
              </a:rPr>
              <a:t>* Optional $38 Bluetooth Adapter Included</a:t>
            </a:r>
            <a:endParaRPr sz="600">
              <a:solidFill>
                <a:schemeClr val="lt1"/>
              </a:solidFill>
            </a:endParaRPr>
          </a:p>
          <a:p>
            <a:pPr indent="0" lvl="0" marL="0" rtl="0" algn="l">
              <a:spcBef>
                <a:spcPts val="0"/>
              </a:spcBef>
              <a:spcAft>
                <a:spcPts val="0"/>
              </a:spcAft>
              <a:buClr>
                <a:schemeClr val="dk1"/>
              </a:buClr>
              <a:buSzPts val="1100"/>
              <a:buFont typeface="Arial"/>
              <a:buNone/>
            </a:pPr>
            <a:r>
              <a:rPr lang="en" sz="600">
                <a:solidFill>
                  <a:schemeClr val="lt1"/>
                </a:solidFill>
              </a:rPr>
              <a:t>** Requires external $149 Atomos BLUE,</a:t>
            </a:r>
            <a:endParaRPr sz="600">
              <a:solidFill>
                <a:schemeClr val="lt1"/>
              </a:solidFill>
            </a:endParaRPr>
          </a:p>
          <a:p>
            <a:pPr indent="0" lvl="0" marL="0" rtl="0" algn="l">
              <a:spcBef>
                <a:spcPts val="0"/>
              </a:spcBef>
              <a:spcAft>
                <a:spcPts val="0"/>
              </a:spcAft>
              <a:buNone/>
            </a:pPr>
            <a:r>
              <a:rPr lang="en" sz="600">
                <a:solidFill>
                  <a:schemeClr val="lt1"/>
                </a:solidFill>
              </a:rPr>
              <a:t>*** Requires external $149 Atomos BLUE, you also must turn off Bluetooth timecode when you want to connect the remote app</a:t>
            </a:r>
            <a:endParaRPr sz="600">
              <a:solidFill>
                <a:schemeClr val="lt1"/>
              </a:solidFill>
            </a:endParaRPr>
          </a:p>
          <a:p>
            <a:pPr indent="0" lvl="0" marL="0" rtl="0" algn="l">
              <a:spcBef>
                <a:spcPts val="0"/>
              </a:spcBef>
              <a:spcAft>
                <a:spcPts val="0"/>
              </a:spcAft>
              <a:buNone/>
            </a:pPr>
            <a:r>
              <a:rPr lang="en" sz="600">
                <a:solidFill>
                  <a:schemeClr val="lt1"/>
                </a:solidFill>
              </a:rPr>
              <a:t>**** When priced to include a lavalier like the other units on the chart</a:t>
            </a:r>
            <a:endParaRPr sz="600">
              <a:solidFill>
                <a:schemeClr val="lt1"/>
              </a:solidFill>
            </a:endParaRPr>
          </a:p>
        </p:txBody>
      </p:sp>
      <p:sp>
        <p:nvSpPr>
          <p:cNvPr id="266" name="Google Shape;266;p39"/>
          <p:cNvSpPr/>
          <p:nvPr/>
        </p:nvSpPr>
        <p:spPr>
          <a:xfrm>
            <a:off x="169975" y="89500"/>
            <a:ext cx="2321400" cy="456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500">
                <a:solidFill>
                  <a:schemeClr val="lt1"/>
                </a:solidFill>
                <a:latin typeface="Helvetica Neue"/>
                <a:ea typeface="Helvetica Neue"/>
                <a:cs typeface="Helvetica Neue"/>
                <a:sym typeface="Helvetica Neue"/>
              </a:rPr>
              <a:t>Comparison</a:t>
            </a:r>
            <a:endParaRPr sz="2200">
              <a:solidFill>
                <a:schemeClr val="lt1"/>
              </a:solidFill>
              <a:latin typeface="Helvetica Neue"/>
              <a:ea typeface="Helvetica Neue"/>
              <a:cs typeface="Helvetica Neue"/>
              <a:sym typeface="Helvetica Neue"/>
            </a:endParaRPr>
          </a:p>
        </p:txBody>
      </p:sp>
      <p:pic>
        <p:nvPicPr>
          <p:cNvPr id="267" name="Google Shape;267;p39"/>
          <p:cNvPicPr preferRelativeResize="0"/>
          <p:nvPr/>
        </p:nvPicPr>
        <p:blipFill>
          <a:blip r:embed="rId3">
            <a:alphaModFix/>
          </a:blip>
          <a:stretch>
            <a:fillRect/>
          </a:stretch>
        </p:blipFill>
        <p:spPr>
          <a:xfrm>
            <a:off x="8644500" y="152400"/>
            <a:ext cx="284450" cy="284450"/>
          </a:xfrm>
          <a:prstGeom prst="rect">
            <a:avLst/>
          </a:prstGeom>
          <a:noFill/>
          <a:ln>
            <a:noFill/>
          </a:ln>
        </p:spPr>
      </p:pic>
      <p:pic>
        <p:nvPicPr>
          <p:cNvPr id="268" name="Google Shape;268;p39"/>
          <p:cNvPicPr preferRelativeResize="0"/>
          <p:nvPr/>
        </p:nvPicPr>
        <p:blipFill rotWithShape="1">
          <a:blip r:embed="rId4">
            <a:alphaModFix/>
          </a:blip>
          <a:srcRect b="0" l="23982" r="24343" t="0"/>
          <a:stretch/>
        </p:blipFill>
        <p:spPr>
          <a:xfrm>
            <a:off x="110575" y="1048850"/>
            <a:ext cx="2321398" cy="311922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26"/>
          <p:cNvPicPr preferRelativeResize="0"/>
          <p:nvPr/>
        </p:nvPicPr>
        <p:blipFill>
          <a:blip r:embed="rId3">
            <a:alphaModFix/>
          </a:blip>
          <a:stretch>
            <a:fillRect/>
          </a:stretch>
        </p:blipFill>
        <p:spPr>
          <a:xfrm>
            <a:off x="0" y="0"/>
            <a:ext cx="9144000" cy="5143478"/>
          </a:xfrm>
          <a:prstGeom prst="rect">
            <a:avLst/>
          </a:prstGeom>
          <a:noFill/>
          <a:ln>
            <a:noFill/>
          </a:ln>
        </p:spPr>
      </p:pic>
      <p:sp>
        <p:nvSpPr>
          <p:cNvPr id="99" name="Google Shape;99;p26"/>
          <p:cNvSpPr/>
          <p:nvPr/>
        </p:nvSpPr>
        <p:spPr>
          <a:xfrm>
            <a:off x="4943750" y="760000"/>
            <a:ext cx="3985200" cy="3292800"/>
          </a:xfrm>
          <a:prstGeom prst="roundRect">
            <a:avLst>
              <a:gd fmla="val 5979"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0" name="Google Shape;100;p26"/>
          <p:cNvSpPr txBox="1"/>
          <p:nvPr>
            <p:ph idx="4294967295" type="title"/>
          </p:nvPr>
        </p:nvSpPr>
        <p:spPr>
          <a:xfrm>
            <a:off x="339275" y="251575"/>
            <a:ext cx="7690800" cy="3822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b="1" lang="en" sz="2400">
                <a:solidFill>
                  <a:srgbClr val="FFC600"/>
                </a:solidFill>
                <a:latin typeface="Helvetica Neue"/>
                <a:ea typeface="Helvetica Neue"/>
                <a:cs typeface="Helvetica Neue"/>
                <a:sym typeface="Helvetica Neue"/>
              </a:rPr>
              <a:t>Product Overview</a:t>
            </a:r>
            <a:endParaRPr sz="1000">
              <a:solidFill>
                <a:srgbClr val="FFC600"/>
              </a:solidFill>
              <a:latin typeface="Helvetica Neue"/>
              <a:ea typeface="Helvetica Neue"/>
              <a:cs typeface="Helvetica Neue"/>
              <a:sym typeface="Helvetica Neue"/>
            </a:endParaRPr>
          </a:p>
        </p:txBody>
      </p:sp>
      <p:pic>
        <p:nvPicPr>
          <p:cNvPr id="101" name="Google Shape;101;p26"/>
          <p:cNvPicPr preferRelativeResize="0"/>
          <p:nvPr/>
        </p:nvPicPr>
        <p:blipFill>
          <a:blip r:embed="rId4">
            <a:alphaModFix/>
          </a:blip>
          <a:stretch>
            <a:fillRect/>
          </a:stretch>
        </p:blipFill>
        <p:spPr>
          <a:xfrm>
            <a:off x="8644500" y="152400"/>
            <a:ext cx="284450" cy="284450"/>
          </a:xfrm>
          <a:prstGeom prst="rect">
            <a:avLst/>
          </a:prstGeom>
          <a:noFill/>
          <a:ln>
            <a:noFill/>
          </a:ln>
        </p:spPr>
      </p:pic>
      <p:sp>
        <p:nvSpPr>
          <p:cNvPr id="102" name="Google Shape;102;p26"/>
          <p:cNvSpPr txBox="1"/>
          <p:nvPr/>
        </p:nvSpPr>
        <p:spPr>
          <a:xfrm>
            <a:off x="5072625" y="904125"/>
            <a:ext cx="3782100" cy="3001500"/>
          </a:xfrm>
          <a:prstGeom prst="rect">
            <a:avLst/>
          </a:prstGeom>
          <a:noFill/>
          <a:ln>
            <a:noFill/>
          </a:ln>
          <a:effectLst>
            <a:outerShdw blurRad="185738" rotWithShape="0" algn="bl" dir="2820000" dist="114300">
              <a:srgbClr val="000000">
                <a:alpha val="90000"/>
              </a:srgbClr>
            </a:outerShdw>
          </a:effectLst>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FFFFFF"/>
              </a:buClr>
              <a:buSzPts val="5300"/>
              <a:buFont typeface="Arial"/>
              <a:buNone/>
            </a:pPr>
            <a:r>
              <a:rPr lang="en" sz="1350">
                <a:solidFill>
                  <a:srgbClr val="FFFFFF"/>
                </a:solidFill>
              </a:rPr>
              <a:t>As an professional, you know that having a reliable and portable audio recorder is essential for capturing high-quality recordings on the go. The Deity PR-2 Pocket Recorder is a </a:t>
            </a:r>
            <a:r>
              <a:rPr b="1" lang="en" sz="1350">
                <a:solidFill>
                  <a:srgbClr val="FFC600"/>
                </a:solidFill>
              </a:rPr>
              <a:t>small but mighty</a:t>
            </a:r>
            <a:r>
              <a:rPr lang="en" sz="1350">
                <a:solidFill>
                  <a:srgbClr val="FFFFFF"/>
                </a:solidFill>
              </a:rPr>
              <a:t> device that packs a punch with an impressive range of features that make it stand out from the competition.</a:t>
            </a:r>
            <a:endParaRPr>
              <a:solidFill>
                <a:srgbClr val="FFFFF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FFFFF"/>
              </a:buClr>
              <a:buSzPts val="5300"/>
              <a:buFont typeface="Arial"/>
              <a:buNone/>
            </a:pPr>
            <a:r>
              <a:t/>
            </a:r>
            <a:endParaRPr b="1">
              <a:solidFill>
                <a:srgbClr val="FFFFF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FFFFF"/>
              </a:buClr>
              <a:buSzPts val="5300"/>
              <a:buFont typeface="Arial"/>
              <a:buNone/>
            </a:pPr>
            <a:r>
              <a:rPr lang="en">
                <a:solidFill>
                  <a:srgbClr val="FFFFFF"/>
                </a:solidFill>
                <a:latin typeface="Helvetica Neue"/>
                <a:ea typeface="Helvetica Neue"/>
                <a:cs typeface="Helvetica Neue"/>
                <a:sym typeface="Helvetica Neue"/>
              </a:rPr>
              <a:t>The PR-2 is an </a:t>
            </a:r>
            <a:r>
              <a:rPr b="1" lang="en">
                <a:solidFill>
                  <a:srgbClr val="FFC600"/>
                </a:solidFill>
                <a:latin typeface="Helvetica Neue"/>
                <a:ea typeface="Helvetica Neue"/>
                <a:cs typeface="Helvetica Neue"/>
                <a:sym typeface="Helvetica Neue"/>
              </a:rPr>
              <a:t>easy to use pocket recorder</a:t>
            </a:r>
            <a:r>
              <a:rPr lang="en">
                <a:solidFill>
                  <a:srgbClr val="FFFFFF"/>
                </a:solidFill>
                <a:latin typeface="Helvetica Neue"/>
                <a:ea typeface="Helvetica Neue"/>
                <a:cs typeface="Helvetica Neue"/>
                <a:sym typeface="Helvetica Neue"/>
              </a:rPr>
              <a:t> aimed at improving the user experience where other brands have stopped. The PR-2 is unique in that it offers features that will have a </a:t>
            </a:r>
            <a:endParaRPr b="1">
              <a:solidFill>
                <a:srgbClr val="FFC6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FFFFF"/>
              </a:buClr>
              <a:buSzPts val="5300"/>
              <a:buFont typeface="Arial"/>
              <a:buNone/>
            </a:pPr>
            <a:r>
              <a:rPr lang="en">
                <a:solidFill>
                  <a:schemeClr val="lt1"/>
                </a:solidFill>
                <a:latin typeface="Helvetica Neue"/>
                <a:ea typeface="Helvetica Neue"/>
                <a:cs typeface="Helvetica Neue"/>
                <a:sym typeface="Helvetica Neue"/>
              </a:rPr>
              <a:t>broad appeal,</a:t>
            </a:r>
            <a:r>
              <a:rPr b="1" lang="en">
                <a:solidFill>
                  <a:srgbClr val="FFC600"/>
                </a:solidFill>
                <a:latin typeface="Helvetica Neue"/>
                <a:ea typeface="Helvetica Neue"/>
                <a:cs typeface="Helvetica Neue"/>
                <a:sym typeface="Helvetica Neue"/>
              </a:rPr>
              <a:t> from students to veteran professionals.</a:t>
            </a:r>
            <a:endParaRPr b="1">
              <a:solidFill>
                <a:srgbClr val="FFC600"/>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solidFill>
          <a:schemeClr val="dk1"/>
        </a:solidFill>
      </p:bgPr>
    </p:bg>
    <p:spTree>
      <p:nvGrpSpPr>
        <p:cNvPr id="106" name="Shape 106"/>
        <p:cNvGrpSpPr/>
        <p:nvPr/>
      </p:nvGrpSpPr>
      <p:grpSpPr>
        <a:xfrm>
          <a:off x="0" y="0"/>
          <a:ext cx="0" cy="0"/>
          <a:chOff x="0" y="0"/>
          <a:chExt cx="0" cy="0"/>
        </a:xfrm>
      </p:grpSpPr>
      <p:sp>
        <p:nvSpPr>
          <p:cNvPr id="107" name="Google Shape;107;p27"/>
          <p:cNvSpPr/>
          <p:nvPr/>
        </p:nvSpPr>
        <p:spPr>
          <a:xfrm>
            <a:off x="149575" y="2003000"/>
            <a:ext cx="8775000" cy="1150200"/>
          </a:xfrm>
          <a:prstGeom prst="roundRect">
            <a:avLst>
              <a:gd fmla="val 5860" name="adj"/>
            </a:avLst>
          </a:prstGeom>
          <a:solidFill>
            <a:srgbClr val="3030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303030"/>
              </a:solidFill>
            </a:endParaRPr>
          </a:p>
        </p:txBody>
      </p:sp>
      <p:sp>
        <p:nvSpPr>
          <p:cNvPr id="108" name="Google Shape;108;p27"/>
          <p:cNvSpPr txBox="1"/>
          <p:nvPr/>
        </p:nvSpPr>
        <p:spPr>
          <a:xfrm>
            <a:off x="245840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lt1"/>
                </a:solidFill>
                <a:latin typeface="Helvetica Neue"/>
                <a:ea typeface="Helvetica Neue"/>
                <a:cs typeface="Helvetica Neue"/>
                <a:sym typeface="Helvetica Neue"/>
              </a:rPr>
              <a:t>Display the showcases  an easy to read status screen</a:t>
            </a:r>
            <a:r>
              <a:rPr b="1" lang="en" sz="1100">
                <a:solidFill>
                  <a:schemeClr val="lt1"/>
                </a:solidFill>
                <a:latin typeface="Helvetica Neue"/>
                <a:ea typeface="Helvetica Neue"/>
                <a:cs typeface="Helvetica Neue"/>
                <a:sym typeface="Helvetica Neue"/>
              </a:rPr>
              <a:t>.</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900">
                <a:solidFill>
                  <a:schemeClr val="lt1"/>
                </a:solidFill>
                <a:latin typeface="Helvetica Neue"/>
                <a:ea typeface="Helvetica Neue"/>
                <a:cs typeface="Helvetica Neue"/>
                <a:sym typeface="Helvetica Neue"/>
              </a:rPr>
              <a:t>There is so much going on during a shoot that “giving up control and having 100% faith” in your audio recorder is too much of a gamle. The having a large color screen means you can rest assured that you know exactly what is going on during your production.</a:t>
            </a:r>
            <a:endParaRPr sz="9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solidFill>
                <a:schemeClr val="lt1"/>
              </a:solidFill>
              <a:latin typeface="Helvetica Neue"/>
              <a:ea typeface="Helvetica Neue"/>
              <a:cs typeface="Helvetica Neue"/>
              <a:sym typeface="Helvetica Neue"/>
            </a:endParaRPr>
          </a:p>
        </p:txBody>
      </p:sp>
      <p:sp>
        <p:nvSpPr>
          <p:cNvPr id="109" name="Google Shape;109;p27"/>
          <p:cNvSpPr txBox="1"/>
          <p:nvPr/>
        </p:nvSpPr>
        <p:spPr>
          <a:xfrm>
            <a:off x="2496500" y="1272275"/>
            <a:ext cx="1866600" cy="5670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b="1" lang="en" sz="1800">
                <a:solidFill>
                  <a:schemeClr val="lt1"/>
                </a:solidFill>
                <a:latin typeface="Helvetica Neue"/>
                <a:ea typeface="Helvetica Neue"/>
                <a:cs typeface="Helvetica Neue"/>
                <a:sym typeface="Helvetica Neue"/>
              </a:rPr>
              <a:t>Large</a:t>
            </a:r>
            <a:r>
              <a:rPr b="1" lang="en" sz="1800">
                <a:solidFill>
                  <a:schemeClr val="lt1"/>
                </a:solidFill>
                <a:latin typeface="Helvetica Neue"/>
                <a:ea typeface="Helvetica Neue"/>
                <a:cs typeface="Helvetica Neue"/>
                <a:sym typeface="Helvetica Neue"/>
              </a:rPr>
              <a:t> Color Screen</a:t>
            </a:r>
            <a:endParaRPr b="1" sz="1800">
              <a:solidFill>
                <a:schemeClr val="lt1"/>
              </a:solidFill>
              <a:latin typeface="Helvetica Neue"/>
              <a:ea typeface="Helvetica Neue"/>
              <a:cs typeface="Helvetica Neue"/>
              <a:sym typeface="Helvetica Neue"/>
            </a:endParaRPr>
          </a:p>
        </p:txBody>
      </p:sp>
      <p:sp>
        <p:nvSpPr>
          <p:cNvPr id="110" name="Google Shape;110;p27"/>
          <p:cNvSpPr txBox="1"/>
          <p:nvPr/>
        </p:nvSpPr>
        <p:spPr>
          <a:xfrm>
            <a:off x="4785250" y="1272275"/>
            <a:ext cx="1866600" cy="567000"/>
          </a:xfrm>
          <a:prstGeom prst="rect">
            <a:avLst/>
          </a:prstGeom>
          <a:noFill/>
          <a:ln>
            <a:noFill/>
          </a:ln>
        </p:spPr>
        <p:txBody>
          <a:bodyPr anchorCtr="0" anchor="t" bIns="0" lIns="0" spcFirstLastPara="1" rIns="0" wrap="square" tIns="12700">
            <a:spAutoFit/>
          </a:bodyPr>
          <a:lstStyle/>
          <a:p>
            <a:pPr indent="0" lvl="0" marL="26669" rtl="0" algn="l">
              <a:lnSpc>
                <a:spcPct val="100000"/>
              </a:lnSpc>
              <a:spcBef>
                <a:spcPts val="0"/>
              </a:spcBef>
              <a:spcAft>
                <a:spcPts val="0"/>
              </a:spcAft>
              <a:buClr>
                <a:srgbClr val="000000"/>
              </a:buClr>
              <a:buFont typeface="Arial"/>
              <a:buNone/>
            </a:pPr>
            <a:r>
              <a:rPr b="1" lang="en" sz="1800">
                <a:solidFill>
                  <a:schemeClr val="lt1"/>
                </a:solidFill>
                <a:latin typeface="Helvetica Neue"/>
                <a:ea typeface="Helvetica Neue"/>
                <a:cs typeface="Helvetica Neue"/>
                <a:sym typeface="Helvetica Neue"/>
              </a:rPr>
              <a:t>32-Bit Float Protection</a:t>
            </a:r>
            <a:endParaRPr b="1" sz="1800">
              <a:solidFill>
                <a:schemeClr val="lt1"/>
              </a:solidFill>
              <a:latin typeface="Helvetica Neue"/>
              <a:ea typeface="Helvetica Neue"/>
              <a:cs typeface="Helvetica Neue"/>
              <a:sym typeface="Helvetica Neue"/>
            </a:endParaRPr>
          </a:p>
        </p:txBody>
      </p:sp>
      <p:sp>
        <p:nvSpPr>
          <p:cNvPr id="111" name="Google Shape;111;p27"/>
          <p:cNvSpPr txBox="1"/>
          <p:nvPr/>
        </p:nvSpPr>
        <p:spPr>
          <a:xfrm>
            <a:off x="7057800" y="1272275"/>
            <a:ext cx="1866600" cy="567000"/>
          </a:xfrm>
          <a:prstGeom prst="rect">
            <a:avLst/>
          </a:prstGeom>
          <a:noFill/>
          <a:ln>
            <a:noFill/>
          </a:ln>
        </p:spPr>
        <p:txBody>
          <a:bodyPr anchorCtr="0" anchor="t" bIns="0" lIns="0" spcFirstLastPara="1" rIns="0" wrap="square" tIns="12700">
            <a:spAutoFit/>
          </a:bodyPr>
          <a:lstStyle/>
          <a:p>
            <a:pPr indent="0" lvl="0" marL="26669" rtl="0" algn="l">
              <a:spcBef>
                <a:spcPts val="0"/>
              </a:spcBef>
              <a:spcAft>
                <a:spcPts val="0"/>
              </a:spcAft>
              <a:buNone/>
            </a:pPr>
            <a:r>
              <a:rPr b="1" lang="en" sz="1800">
                <a:solidFill>
                  <a:schemeClr val="lt1"/>
                </a:solidFill>
                <a:latin typeface="Helvetica Neue"/>
                <a:ea typeface="Helvetica Neue"/>
                <a:cs typeface="Helvetica Neue"/>
                <a:sym typeface="Helvetica Neue"/>
              </a:rPr>
              <a:t>48 Pair To A Phone</a:t>
            </a:r>
            <a:endParaRPr b="1" sz="1800">
              <a:solidFill>
                <a:schemeClr val="lt1"/>
              </a:solidFill>
              <a:latin typeface="Helvetica Neue"/>
              <a:ea typeface="Helvetica Neue"/>
              <a:cs typeface="Helvetica Neue"/>
              <a:sym typeface="Helvetica Neue"/>
            </a:endParaRPr>
          </a:p>
        </p:txBody>
      </p:sp>
      <p:sp>
        <p:nvSpPr>
          <p:cNvPr id="112" name="Google Shape;112;p27"/>
          <p:cNvSpPr txBox="1"/>
          <p:nvPr/>
        </p:nvSpPr>
        <p:spPr>
          <a:xfrm>
            <a:off x="223950" y="1272275"/>
            <a:ext cx="1866600" cy="289800"/>
          </a:xfrm>
          <a:prstGeom prst="rect">
            <a:avLst/>
          </a:prstGeom>
          <a:noFill/>
          <a:ln>
            <a:noFill/>
          </a:ln>
        </p:spPr>
        <p:txBody>
          <a:bodyPr anchorCtr="0" anchor="t" bIns="0" lIns="0" spcFirstLastPara="1" rIns="0" wrap="square" tIns="12700">
            <a:spAutoFit/>
          </a:bodyPr>
          <a:lstStyle/>
          <a:p>
            <a:pPr indent="0" lvl="0" marL="0" rtl="0" algn="l">
              <a:lnSpc>
                <a:spcPct val="100000"/>
              </a:lnSpc>
              <a:spcBef>
                <a:spcPts val="0"/>
              </a:spcBef>
              <a:spcAft>
                <a:spcPts val="0"/>
              </a:spcAft>
              <a:buNone/>
            </a:pPr>
            <a:r>
              <a:rPr b="1" lang="en" sz="1800">
                <a:solidFill>
                  <a:schemeClr val="lt1"/>
                </a:solidFill>
                <a:latin typeface="Helvetica Neue"/>
                <a:ea typeface="Helvetica Neue"/>
                <a:cs typeface="Helvetica Neue"/>
                <a:sym typeface="Helvetica Neue"/>
              </a:rPr>
              <a:t>Timecode</a:t>
            </a:r>
            <a:endParaRPr b="1" sz="1800">
              <a:solidFill>
                <a:schemeClr val="lt1"/>
              </a:solidFill>
              <a:latin typeface="Helvetica Neue"/>
              <a:ea typeface="Helvetica Neue"/>
              <a:cs typeface="Helvetica Neue"/>
              <a:sym typeface="Helvetica Neue"/>
            </a:endParaRPr>
          </a:p>
        </p:txBody>
      </p:sp>
      <p:sp>
        <p:nvSpPr>
          <p:cNvPr id="113" name="Google Shape;113;p27"/>
          <p:cNvSpPr txBox="1"/>
          <p:nvPr/>
        </p:nvSpPr>
        <p:spPr>
          <a:xfrm>
            <a:off x="18585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100">
                <a:solidFill>
                  <a:schemeClr val="lt1"/>
                </a:solidFill>
                <a:latin typeface="Helvetica Neue"/>
                <a:ea typeface="Helvetica Neue"/>
                <a:cs typeface="Helvetica Neue"/>
                <a:sym typeface="Helvetica Neue"/>
              </a:rPr>
              <a:t>Sync your audio in mere seconds with your cameras.</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rPr lang="en" sz="900">
                <a:solidFill>
                  <a:schemeClr val="lt1"/>
                </a:solidFill>
                <a:latin typeface="Helvetica Neue"/>
                <a:ea typeface="Helvetica Neue"/>
                <a:cs typeface="Helvetica Neue"/>
                <a:sym typeface="Helvetica Neue"/>
              </a:rPr>
              <a:t>Waveform syncing is… fine. But when your subject is further than 15ft away, the very speed of sound now affects your lip sync, like at a wedding. Timecode means you’re always going to be bang on with your sync at the start of every clip.</a:t>
            </a:r>
            <a:endParaRPr sz="900">
              <a:solidFill>
                <a:schemeClr val="lt1"/>
              </a:solidFill>
              <a:latin typeface="Helvetica Neue"/>
              <a:ea typeface="Helvetica Neue"/>
              <a:cs typeface="Helvetica Neue"/>
              <a:sym typeface="Helvetica Neue"/>
            </a:endParaRPr>
          </a:p>
        </p:txBody>
      </p:sp>
      <p:sp>
        <p:nvSpPr>
          <p:cNvPr id="114" name="Google Shape;114;p27"/>
          <p:cNvSpPr txBox="1"/>
          <p:nvPr/>
        </p:nvSpPr>
        <p:spPr>
          <a:xfrm>
            <a:off x="473905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100">
                <a:solidFill>
                  <a:schemeClr val="lt1"/>
                </a:solidFill>
                <a:latin typeface="Helvetica Neue"/>
                <a:ea typeface="Helvetica Neue"/>
                <a:cs typeface="Helvetica Neue"/>
                <a:sym typeface="Helvetica Neue"/>
              </a:rPr>
              <a:t>Not everyone can monitor the audio at all times. 32-Bit Float means you can finally “fix it in post.”</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rPr lang="en" sz="900">
                <a:solidFill>
                  <a:schemeClr val="lt1"/>
                </a:solidFill>
                <a:latin typeface="Helvetica Neue"/>
                <a:ea typeface="Helvetica Neue"/>
                <a:cs typeface="Helvetica Neue"/>
                <a:sym typeface="Helvetica Neue"/>
              </a:rPr>
              <a:t>No one wants to be lazy. But sometimes you physically can’t monitor your recordings. 32-Bit gives you peace of mind that your audio won’t clip or be recorded too low. Now you can go into post production knowing that you recorded everything, the first time.</a:t>
            </a:r>
            <a:endParaRPr sz="9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sz="900">
              <a:solidFill>
                <a:schemeClr val="lt1"/>
              </a:solidFill>
              <a:latin typeface="Helvetica Neue"/>
              <a:ea typeface="Helvetica Neue"/>
              <a:cs typeface="Helvetica Neue"/>
              <a:sym typeface="Helvetica Neue"/>
            </a:endParaRPr>
          </a:p>
        </p:txBody>
      </p:sp>
      <p:sp>
        <p:nvSpPr>
          <p:cNvPr id="115" name="Google Shape;115;p27"/>
          <p:cNvSpPr txBox="1"/>
          <p:nvPr/>
        </p:nvSpPr>
        <p:spPr>
          <a:xfrm>
            <a:off x="701970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100">
                <a:solidFill>
                  <a:schemeClr val="lt1"/>
                </a:solidFill>
                <a:latin typeface="Helvetica Neue"/>
                <a:ea typeface="Helvetica Neue"/>
                <a:cs typeface="Helvetica Neue"/>
                <a:sym typeface="Helvetica Neue"/>
              </a:rPr>
              <a:t>Bitconnectify 2.0 - Pair 48 devices to the Sidus Audio App</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900">
                <a:solidFill>
                  <a:schemeClr val="lt1"/>
                </a:solidFill>
                <a:latin typeface="Helvetica Neue"/>
                <a:ea typeface="Helvetica Neue"/>
                <a:cs typeface="Helvetica Neue"/>
                <a:sym typeface="Helvetica Neue"/>
              </a:rPr>
              <a:t>Sidus Audio allows you to control your whole production on a single phone. And now Sidus Audio can support bigger productions. Pair more timecode boxes, wireless kits, and now PR-2 units to your phone. We won’t limit you to just 1 to 5 units like the competition.</a:t>
            </a:r>
            <a:endParaRPr sz="900">
              <a:solidFill>
                <a:schemeClr val="lt1"/>
              </a:solidFill>
              <a:latin typeface="Helvetica Neue"/>
              <a:ea typeface="Helvetica Neue"/>
              <a:cs typeface="Helvetica Neue"/>
              <a:sym typeface="Helvetica Neue"/>
            </a:endParaRPr>
          </a:p>
        </p:txBody>
      </p:sp>
      <p:pic>
        <p:nvPicPr>
          <p:cNvPr id="116" name="Google Shape;116;p27"/>
          <p:cNvPicPr preferRelativeResize="0"/>
          <p:nvPr/>
        </p:nvPicPr>
        <p:blipFill rotWithShape="1">
          <a:blip r:embed="rId3">
            <a:alphaModFix/>
          </a:blip>
          <a:srcRect b="12816" l="0" r="0" t="0"/>
          <a:stretch/>
        </p:blipFill>
        <p:spPr>
          <a:xfrm>
            <a:off x="223950" y="917088"/>
            <a:ext cx="315075" cy="274675"/>
          </a:xfrm>
          <a:prstGeom prst="rect">
            <a:avLst/>
          </a:prstGeom>
          <a:noFill/>
          <a:ln>
            <a:noFill/>
          </a:ln>
        </p:spPr>
      </p:pic>
      <p:pic>
        <p:nvPicPr>
          <p:cNvPr id="117" name="Google Shape;117;p27"/>
          <p:cNvPicPr preferRelativeResize="0"/>
          <p:nvPr/>
        </p:nvPicPr>
        <p:blipFill rotWithShape="1">
          <a:blip r:embed="rId4">
            <a:alphaModFix/>
          </a:blip>
          <a:srcRect b="14813" l="0" r="0" t="0"/>
          <a:stretch/>
        </p:blipFill>
        <p:spPr>
          <a:xfrm>
            <a:off x="2496500" y="890751"/>
            <a:ext cx="384263" cy="327350"/>
          </a:xfrm>
          <a:prstGeom prst="rect">
            <a:avLst/>
          </a:prstGeom>
          <a:noFill/>
          <a:ln>
            <a:noFill/>
          </a:ln>
        </p:spPr>
      </p:pic>
      <p:pic>
        <p:nvPicPr>
          <p:cNvPr id="118" name="Google Shape;118;p27"/>
          <p:cNvPicPr preferRelativeResize="0"/>
          <p:nvPr/>
        </p:nvPicPr>
        <p:blipFill rotWithShape="1">
          <a:blip r:embed="rId5">
            <a:alphaModFix/>
          </a:blip>
          <a:srcRect b="13323" l="0" r="0" t="-8761"/>
          <a:stretch/>
        </p:blipFill>
        <p:spPr>
          <a:xfrm>
            <a:off x="4835175" y="862775"/>
            <a:ext cx="315063" cy="300675"/>
          </a:xfrm>
          <a:prstGeom prst="rect">
            <a:avLst/>
          </a:prstGeom>
          <a:noFill/>
          <a:ln>
            <a:noFill/>
          </a:ln>
        </p:spPr>
      </p:pic>
      <p:sp>
        <p:nvSpPr>
          <p:cNvPr id="119" name="Google Shape;119;p27"/>
          <p:cNvSpPr/>
          <p:nvPr/>
        </p:nvSpPr>
        <p:spPr>
          <a:xfrm>
            <a:off x="263075" y="115000"/>
            <a:ext cx="16650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Primary </a:t>
            </a:r>
            <a:r>
              <a:rPr lang="en" sz="800">
                <a:solidFill>
                  <a:srgbClr val="FFFFFF"/>
                </a:solidFill>
                <a:latin typeface="Helvetica Neue"/>
                <a:ea typeface="Helvetica Neue"/>
                <a:cs typeface="Helvetica Neue"/>
                <a:sym typeface="Helvetica Neue"/>
              </a:rPr>
              <a:t>Value Propositions</a:t>
            </a:r>
            <a:endParaRPr sz="800">
              <a:solidFill>
                <a:srgbClr val="FFFFFF"/>
              </a:solidFill>
              <a:latin typeface="Helvetica Neue"/>
              <a:ea typeface="Helvetica Neue"/>
              <a:cs typeface="Helvetica Neue"/>
              <a:sym typeface="Helvetica Neue"/>
            </a:endParaRPr>
          </a:p>
        </p:txBody>
      </p:sp>
      <p:pic>
        <p:nvPicPr>
          <p:cNvPr id="120" name="Google Shape;120;p27"/>
          <p:cNvPicPr preferRelativeResize="0"/>
          <p:nvPr/>
        </p:nvPicPr>
        <p:blipFill>
          <a:blip r:embed="rId6">
            <a:alphaModFix/>
          </a:blip>
          <a:stretch>
            <a:fillRect/>
          </a:stretch>
        </p:blipFill>
        <p:spPr>
          <a:xfrm>
            <a:off x="8644500" y="152400"/>
            <a:ext cx="284450" cy="284450"/>
          </a:xfrm>
          <a:prstGeom prst="rect">
            <a:avLst/>
          </a:prstGeom>
          <a:noFill/>
          <a:ln>
            <a:noFill/>
          </a:ln>
        </p:spPr>
      </p:pic>
      <p:pic>
        <p:nvPicPr>
          <p:cNvPr id="121" name="Google Shape;121;p27"/>
          <p:cNvPicPr preferRelativeResize="0"/>
          <p:nvPr/>
        </p:nvPicPr>
        <p:blipFill>
          <a:blip r:embed="rId7">
            <a:alphaModFix/>
          </a:blip>
          <a:stretch>
            <a:fillRect/>
          </a:stretch>
        </p:blipFill>
        <p:spPr>
          <a:xfrm>
            <a:off x="7144075" y="904088"/>
            <a:ext cx="300675" cy="3006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25" name="Shape 125"/>
        <p:cNvGrpSpPr/>
        <p:nvPr/>
      </p:nvGrpSpPr>
      <p:grpSpPr>
        <a:xfrm>
          <a:off x="0" y="0"/>
          <a:ext cx="0" cy="0"/>
          <a:chOff x="0" y="0"/>
          <a:chExt cx="0" cy="0"/>
        </a:xfrm>
      </p:grpSpPr>
      <p:sp>
        <p:nvSpPr>
          <p:cNvPr id="126" name="Google Shape;126;p28"/>
          <p:cNvSpPr txBox="1"/>
          <p:nvPr>
            <p:ph idx="12" type="sldNum"/>
          </p:nvPr>
        </p:nvSpPr>
        <p:spPr>
          <a:xfrm>
            <a:off x="8688415" y="4832658"/>
            <a:ext cx="260700" cy="115500"/>
          </a:xfrm>
          <a:prstGeom prst="rect">
            <a:avLst/>
          </a:prstGeom>
        </p:spPr>
        <p:txBody>
          <a:bodyPr anchorCtr="0" anchor="b" bIns="19050" lIns="19050" spcFirstLastPara="1" rIns="19050" wrap="square" tIns="19050">
            <a:spAutoFit/>
          </a:bodyPr>
          <a:lstStyle/>
          <a:p>
            <a:pPr indent="0" lvl="0" marL="0" rtl="0" algn="r">
              <a:spcBef>
                <a:spcPts val="0"/>
              </a:spcBef>
              <a:spcAft>
                <a:spcPts val="0"/>
              </a:spcAft>
              <a:buClr>
                <a:srgbClr val="FFFFFF"/>
              </a:buClr>
              <a:buSzPts val="500"/>
              <a:buFont typeface="Arial"/>
              <a:buNone/>
            </a:pPr>
            <a:fld id="{00000000-1234-1234-1234-123412341234}" type="slidenum">
              <a:rPr lang="en"/>
              <a:t>‹#›</a:t>
            </a:fld>
            <a:endParaRPr/>
          </a:p>
        </p:txBody>
      </p:sp>
      <p:sp>
        <p:nvSpPr>
          <p:cNvPr id="127" name="Google Shape;127;p28"/>
          <p:cNvSpPr txBox="1"/>
          <p:nvPr/>
        </p:nvSpPr>
        <p:spPr>
          <a:xfrm>
            <a:off x="1793569" y="2012138"/>
            <a:ext cx="1761600" cy="504600"/>
          </a:xfrm>
          <a:prstGeom prst="rect">
            <a:avLst/>
          </a:prstGeom>
          <a:noFill/>
          <a:ln>
            <a:noFill/>
          </a:ln>
        </p:spPr>
        <p:txBody>
          <a:bodyPr anchorCtr="0" anchor="t" bIns="34275" lIns="34275" spcFirstLastPara="1" rIns="34275" wrap="square" tIns="34275">
            <a:noAutofit/>
          </a:bodyPr>
          <a:lstStyle/>
          <a:p>
            <a:pPr indent="0" lvl="0" marL="0" rtl="0" algn="l">
              <a:spcBef>
                <a:spcPts val="0"/>
              </a:spcBef>
              <a:spcAft>
                <a:spcPts val="0"/>
              </a:spcAft>
              <a:buNone/>
            </a:pPr>
            <a:r>
              <a:t/>
            </a:r>
            <a:endParaRPr sz="500"/>
          </a:p>
        </p:txBody>
      </p:sp>
      <p:sp>
        <p:nvSpPr>
          <p:cNvPr id="128" name="Google Shape;128;p28"/>
          <p:cNvSpPr txBox="1"/>
          <p:nvPr/>
        </p:nvSpPr>
        <p:spPr>
          <a:xfrm>
            <a:off x="428450" y="1888350"/>
            <a:ext cx="3563400" cy="1214400"/>
          </a:xfrm>
          <a:prstGeom prst="rect">
            <a:avLst/>
          </a:prstGeom>
          <a:noFill/>
          <a:ln>
            <a:noFill/>
          </a:ln>
        </p:spPr>
        <p:txBody>
          <a:bodyPr anchorCtr="0" anchor="t" bIns="34275" lIns="34275" spcFirstLastPara="1" rIns="34275" wrap="square" tIns="34275">
            <a:noAutofit/>
          </a:bodyPr>
          <a:lstStyle/>
          <a:p>
            <a:pPr indent="0" lvl="0" marL="0" rtl="0" algn="l">
              <a:lnSpc>
                <a:spcPct val="115000"/>
              </a:lnSpc>
              <a:spcBef>
                <a:spcPts val="0"/>
              </a:spcBef>
              <a:spcAft>
                <a:spcPts val="0"/>
              </a:spcAft>
              <a:buNone/>
            </a:pPr>
            <a:r>
              <a:rPr lang="en" sz="2200">
                <a:solidFill>
                  <a:schemeClr val="dk1"/>
                </a:solidFill>
                <a:latin typeface="Helvetica Neue"/>
                <a:ea typeface="Helvetica Neue"/>
                <a:cs typeface="Helvetica Neue"/>
                <a:sym typeface="Helvetica Neue"/>
              </a:rPr>
              <a:t>32 Bit Float Audio</a:t>
            </a:r>
            <a:endParaRPr b="1" sz="2200">
              <a:solidFill>
                <a:schemeClr val="dk1"/>
              </a:solidFill>
              <a:latin typeface="Helvetica Neue"/>
              <a:ea typeface="Helvetica Neue"/>
              <a:cs typeface="Helvetica Neue"/>
              <a:sym typeface="Helvetica Neue"/>
            </a:endParaRPr>
          </a:p>
          <a:p>
            <a:pPr indent="0" lvl="0" marL="0" rtl="0" algn="just">
              <a:lnSpc>
                <a:spcPct val="115000"/>
              </a:lnSpc>
              <a:spcBef>
                <a:spcPts val="0"/>
              </a:spcBef>
              <a:spcAft>
                <a:spcPts val="0"/>
              </a:spcAft>
              <a:buNone/>
            </a:pPr>
            <a:r>
              <a:t/>
            </a:r>
            <a:endParaRPr sz="800">
              <a:solidFill>
                <a:schemeClr val="dk1"/>
              </a:solidFill>
              <a:latin typeface="Helvetica Neue"/>
              <a:ea typeface="Helvetica Neue"/>
              <a:cs typeface="Helvetica Neue"/>
              <a:sym typeface="Helvetica Neue"/>
            </a:endParaRPr>
          </a:p>
          <a:p>
            <a:pPr indent="0" lvl="0" marL="0" rtl="0" algn="l">
              <a:lnSpc>
                <a:spcPct val="115000"/>
              </a:lnSpc>
              <a:spcBef>
                <a:spcPts val="300"/>
              </a:spcBef>
              <a:spcAft>
                <a:spcPts val="0"/>
              </a:spcAft>
              <a:buNone/>
            </a:pPr>
            <a:r>
              <a:rPr lang="en" sz="1000">
                <a:solidFill>
                  <a:schemeClr val="dk1"/>
                </a:solidFill>
                <a:latin typeface="Helvetica Neue"/>
                <a:ea typeface="Helvetica Neue"/>
                <a:cs typeface="Helvetica Neue"/>
                <a:sym typeface="Helvetica Neue"/>
              </a:rPr>
              <a:t>The 32-bit float is an excellent feature that ensures that you won't clip your audio, even if you record too hot. This feature is especially handy if you're recording in a live setting where you don't have the luxury of being able to monitor your levels constantly.</a:t>
            </a:r>
            <a:endParaRPr sz="1300">
              <a:solidFill>
                <a:schemeClr val="dk1"/>
              </a:solidFill>
              <a:latin typeface="Helvetica Neue"/>
              <a:ea typeface="Helvetica Neue"/>
              <a:cs typeface="Helvetica Neue"/>
              <a:sym typeface="Helvetica Neue"/>
            </a:endParaRPr>
          </a:p>
          <a:p>
            <a:pPr indent="0" lvl="0" marL="0" rtl="0" algn="l">
              <a:lnSpc>
                <a:spcPct val="115000"/>
              </a:lnSpc>
              <a:spcBef>
                <a:spcPts val="300"/>
              </a:spcBef>
              <a:spcAft>
                <a:spcPts val="0"/>
              </a:spcAft>
              <a:buNone/>
            </a:pPr>
            <a:r>
              <a:t/>
            </a:r>
            <a:endParaRPr sz="110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sz="500"/>
          </a:p>
        </p:txBody>
      </p:sp>
      <p:pic>
        <p:nvPicPr>
          <p:cNvPr id="129" name="Google Shape;129;p28"/>
          <p:cNvPicPr preferRelativeResize="0"/>
          <p:nvPr/>
        </p:nvPicPr>
        <p:blipFill>
          <a:blip r:embed="rId3">
            <a:alphaModFix/>
          </a:blip>
          <a:stretch>
            <a:fillRect/>
          </a:stretch>
        </p:blipFill>
        <p:spPr>
          <a:xfrm>
            <a:off x="8644500" y="152400"/>
            <a:ext cx="284450" cy="284450"/>
          </a:xfrm>
          <a:prstGeom prst="rect">
            <a:avLst/>
          </a:prstGeom>
          <a:noFill/>
          <a:ln>
            <a:noFill/>
          </a:ln>
        </p:spPr>
      </p:pic>
      <p:pic>
        <p:nvPicPr>
          <p:cNvPr id="130" name="Google Shape;130;p28"/>
          <p:cNvPicPr preferRelativeResize="0"/>
          <p:nvPr/>
        </p:nvPicPr>
        <p:blipFill>
          <a:blip r:embed="rId4">
            <a:alphaModFix/>
          </a:blip>
          <a:stretch>
            <a:fillRect/>
          </a:stretch>
        </p:blipFill>
        <p:spPr>
          <a:xfrm>
            <a:off x="4282100" y="1351263"/>
            <a:ext cx="4109349" cy="1826375"/>
          </a:xfrm>
          <a:prstGeom prst="rect">
            <a:avLst/>
          </a:prstGeom>
          <a:noFill/>
          <a:ln>
            <a:noFill/>
          </a:ln>
        </p:spPr>
      </p:pic>
      <p:sp>
        <p:nvSpPr>
          <p:cNvPr id="131" name="Google Shape;131;p28"/>
          <p:cNvSpPr/>
          <p:nvPr/>
        </p:nvSpPr>
        <p:spPr>
          <a:xfrm>
            <a:off x="185850" y="135775"/>
            <a:ext cx="4822200" cy="456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500">
                <a:solidFill>
                  <a:srgbClr val="FFFFFF"/>
                </a:solidFill>
                <a:latin typeface="Helvetica Neue"/>
                <a:ea typeface="Helvetica Neue"/>
                <a:cs typeface="Helvetica Neue"/>
                <a:sym typeface="Helvetica Neue"/>
              </a:rPr>
              <a:t>Primary</a:t>
            </a:r>
            <a:r>
              <a:rPr lang="en" sz="2500">
                <a:solidFill>
                  <a:srgbClr val="FFFFFF"/>
                </a:solidFill>
                <a:latin typeface="Helvetica Neue"/>
                <a:ea typeface="Helvetica Neue"/>
                <a:cs typeface="Helvetica Neue"/>
                <a:sym typeface="Helvetica Neue"/>
              </a:rPr>
              <a:t> Value Propositions</a:t>
            </a:r>
            <a:endParaRPr sz="2500">
              <a:solidFill>
                <a:srgbClr val="FFFFFF"/>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pic>
        <p:nvPicPr>
          <p:cNvPr id="136" name="Google Shape;136;p29"/>
          <p:cNvPicPr preferRelativeResize="0"/>
          <p:nvPr/>
        </p:nvPicPr>
        <p:blipFill>
          <a:blip r:embed="rId3">
            <a:alphaModFix amt="90000"/>
          </a:blip>
          <a:stretch>
            <a:fillRect/>
          </a:stretch>
        </p:blipFill>
        <p:spPr>
          <a:xfrm>
            <a:off x="0" y="-1771225"/>
            <a:ext cx="9144003" cy="9144003"/>
          </a:xfrm>
          <a:prstGeom prst="rect">
            <a:avLst/>
          </a:prstGeom>
          <a:noFill/>
          <a:ln>
            <a:noFill/>
          </a:ln>
        </p:spPr>
      </p:pic>
      <p:sp>
        <p:nvSpPr>
          <p:cNvPr id="137" name="Google Shape;137;p29"/>
          <p:cNvSpPr txBox="1"/>
          <p:nvPr>
            <p:ph idx="12" type="sldNum"/>
          </p:nvPr>
        </p:nvSpPr>
        <p:spPr>
          <a:xfrm>
            <a:off x="8741549" y="4795084"/>
            <a:ext cx="260700" cy="115500"/>
          </a:xfrm>
          <a:prstGeom prst="rect">
            <a:avLst/>
          </a:prstGeom>
        </p:spPr>
        <p:txBody>
          <a:bodyPr anchorCtr="0" anchor="t" bIns="19050" lIns="19050" spcFirstLastPara="1" rIns="19050" wrap="square" tIns="19050">
            <a:spAutoFit/>
          </a:bodyPr>
          <a:lstStyle/>
          <a:p>
            <a:pPr indent="0" lvl="0" marL="0" rtl="0" algn="r">
              <a:spcBef>
                <a:spcPts val="0"/>
              </a:spcBef>
              <a:spcAft>
                <a:spcPts val="0"/>
              </a:spcAft>
              <a:buNone/>
            </a:pPr>
            <a:fld id="{00000000-1234-1234-1234-123412341234}" type="slidenum">
              <a:rPr lang="en"/>
              <a:t>‹#›</a:t>
            </a:fld>
            <a:endParaRPr/>
          </a:p>
        </p:txBody>
      </p:sp>
      <p:sp>
        <p:nvSpPr>
          <p:cNvPr id="138" name="Google Shape;138;p29"/>
          <p:cNvSpPr txBox="1"/>
          <p:nvPr/>
        </p:nvSpPr>
        <p:spPr>
          <a:xfrm>
            <a:off x="4161400" y="2830200"/>
            <a:ext cx="4269000" cy="4926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b="1" lang="en" sz="2200">
                <a:solidFill>
                  <a:schemeClr val="dk1"/>
                </a:solidFill>
                <a:latin typeface="Helvetica Neue"/>
                <a:ea typeface="Helvetica Neue"/>
                <a:cs typeface="Helvetica Neue"/>
                <a:sym typeface="Helvetica Neue"/>
              </a:rPr>
              <a:t>Large LCD Display</a:t>
            </a:r>
            <a:endParaRPr sz="2200">
              <a:solidFill>
                <a:schemeClr val="dk1"/>
              </a:solidFill>
              <a:latin typeface="Helvetica Neue Light"/>
              <a:ea typeface="Helvetica Neue Light"/>
              <a:cs typeface="Helvetica Neue Light"/>
              <a:sym typeface="Helvetica Neue Light"/>
            </a:endParaRPr>
          </a:p>
        </p:txBody>
      </p:sp>
      <p:sp>
        <p:nvSpPr>
          <p:cNvPr id="139" name="Google Shape;139;p29"/>
          <p:cNvSpPr txBox="1"/>
          <p:nvPr/>
        </p:nvSpPr>
        <p:spPr>
          <a:xfrm>
            <a:off x="4982375" y="3246600"/>
            <a:ext cx="3455100" cy="869700"/>
          </a:xfrm>
          <a:prstGeom prst="rect">
            <a:avLst/>
          </a:prstGeom>
          <a:noFill/>
          <a:ln>
            <a:noFill/>
          </a:ln>
        </p:spPr>
        <p:txBody>
          <a:bodyPr anchorCtr="0" anchor="t" bIns="91425" lIns="91425" spcFirstLastPara="1" rIns="91425" wrap="square" tIns="91425">
            <a:spAutoFit/>
          </a:bodyPr>
          <a:lstStyle/>
          <a:p>
            <a:pPr indent="0" lvl="0" marL="0" rtl="0" algn="r">
              <a:lnSpc>
                <a:spcPct val="115000"/>
              </a:lnSpc>
              <a:spcBef>
                <a:spcPts val="0"/>
              </a:spcBef>
              <a:spcAft>
                <a:spcPts val="300"/>
              </a:spcAft>
              <a:buNone/>
            </a:pPr>
            <a:r>
              <a:rPr lang="en" sz="1000">
                <a:solidFill>
                  <a:schemeClr val="dk1"/>
                </a:solidFill>
                <a:latin typeface="Helvetica Neue Light"/>
                <a:ea typeface="Helvetica Neue Light"/>
                <a:cs typeface="Helvetica Neue Light"/>
                <a:sym typeface="Helvetica Neue Light"/>
              </a:rPr>
              <a:t>Unlike other brands, the PR-2 is </a:t>
            </a:r>
            <a:r>
              <a:rPr b="1" lang="en" sz="1000">
                <a:solidFill>
                  <a:schemeClr val="accent4"/>
                </a:solidFill>
                <a:latin typeface="Helvetica Neue"/>
                <a:ea typeface="Helvetica Neue"/>
                <a:cs typeface="Helvetica Neue"/>
                <a:sym typeface="Helvetica Neue"/>
              </a:rPr>
              <a:t>the only one to use a color LCD display.</a:t>
            </a:r>
            <a:r>
              <a:rPr lang="en" sz="1000">
                <a:solidFill>
                  <a:schemeClr val="dk1"/>
                </a:solidFill>
                <a:latin typeface="Helvetica Neue Light"/>
                <a:ea typeface="Helvetica Neue Light"/>
                <a:cs typeface="Helvetica Neue Light"/>
                <a:sym typeface="Helvetica Neue Light"/>
              </a:rPr>
              <a:t> This allows for quick work to determine things like record status (RED), battery status (GREEN), identify unit by color tag.</a:t>
            </a:r>
            <a:endParaRPr sz="1000">
              <a:solidFill>
                <a:schemeClr val="dk1"/>
              </a:solidFill>
              <a:latin typeface="Helvetica Neue Light"/>
              <a:ea typeface="Helvetica Neue Light"/>
              <a:cs typeface="Helvetica Neue Light"/>
              <a:sym typeface="Helvetica Neue Light"/>
            </a:endParaRPr>
          </a:p>
        </p:txBody>
      </p:sp>
      <p:sp>
        <p:nvSpPr>
          <p:cNvPr id="140" name="Google Shape;140;p29"/>
          <p:cNvSpPr/>
          <p:nvPr/>
        </p:nvSpPr>
        <p:spPr>
          <a:xfrm>
            <a:off x="263075" y="115000"/>
            <a:ext cx="20394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Value Propositions: Demonstrated</a:t>
            </a:r>
            <a:endParaRPr sz="800">
              <a:solidFill>
                <a:srgbClr val="FFFFFF"/>
              </a:solidFill>
              <a:latin typeface="Helvetica Neue"/>
              <a:ea typeface="Helvetica Neue"/>
              <a:cs typeface="Helvetica Neue"/>
              <a:sym typeface="Helvetica Neue"/>
            </a:endParaRPr>
          </a:p>
        </p:txBody>
      </p:sp>
      <p:pic>
        <p:nvPicPr>
          <p:cNvPr id="141" name="Google Shape;141;p29"/>
          <p:cNvPicPr preferRelativeResize="0"/>
          <p:nvPr/>
        </p:nvPicPr>
        <p:blipFill>
          <a:blip r:embed="rId4">
            <a:alphaModFix/>
          </a:blip>
          <a:stretch>
            <a:fillRect/>
          </a:stretch>
        </p:blipFill>
        <p:spPr>
          <a:xfrm>
            <a:off x="8644500" y="152400"/>
            <a:ext cx="284450" cy="2844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30"/>
          <p:cNvSpPr txBox="1"/>
          <p:nvPr>
            <p:ph idx="12" type="sldNum"/>
          </p:nvPr>
        </p:nvSpPr>
        <p:spPr>
          <a:xfrm>
            <a:off x="8741549" y="4795084"/>
            <a:ext cx="260700" cy="115500"/>
          </a:xfrm>
          <a:prstGeom prst="rect">
            <a:avLst/>
          </a:prstGeom>
        </p:spPr>
        <p:txBody>
          <a:bodyPr anchorCtr="0" anchor="t" bIns="19050" lIns="19050" spcFirstLastPara="1" rIns="19050" wrap="square" tIns="19050">
            <a:spAutoFit/>
          </a:bodyPr>
          <a:lstStyle/>
          <a:p>
            <a:pPr indent="0" lvl="0" marL="0" rtl="0" algn="r">
              <a:spcBef>
                <a:spcPts val="0"/>
              </a:spcBef>
              <a:spcAft>
                <a:spcPts val="0"/>
              </a:spcAft>
              <a:buNone/>
            </a:pPr>
            <a:fld id="{00000000-1234-1234-1234-123412341234}" type="slidenum">
              <a:rPr lang="en"/>
              <a:t>‹#›</a:t>
            </a:fld>
            <a:endParaRPr/>
          </a:p>
        </p:txBody>
      </p:sp>
      <p:sp>
        <p:nvSpPr>
          <p:cNvPr id="147" name="Google Shape;147;p30"/>
          <p:cNvSpPr txBox="1"/>
          <p:nvPr/>
        </p:nvSpPr>
        <p:spPr>
          <a:xfrm>
            <a:off x="4583675" y="1934950"/>
            <a:ext cx="3978600" cy="4926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300"/>
              </a:spcAft>
              <a:buNone/>
            </a:pPr>
            <a:r>
              <a:rPr b="1" lang="en" sz="2200">
                <a:solidFill>
                  <a:schemeClr val="dk1"/>
                </a:solidFill>
                <a:latin typeface="Helvetica Neue"/>
                <a:ea typeface="Helvetica Neue"/>
                <a:cs typeface="Helvetica Neue"/>
                <a:sym typeface="Helvetica Neue"/>
              </a:rPr>
              <a:t>Timecode Sync</a:t>
            </a:r>
            <a:endParaRPr sz="2200">
              <a:solidFill>
                <a:schemeClr val="dk1"/>
              </a:solidFill>
              <a:latin typeface="Helvetica Neue Light"/>
              <a:ea typeface="Helvetica Neue Light"/>
              <a:cs typeface="Helvetica Neue Light"/>
              <a:sym typeface="Helvetica Neue Light"/>
            </a:endParaRPr>
          </a:p>
        </p:txBody>
      </p:sp>
      <p:sp>
        <p:nvSpPr>
          <p:cNvPr id="148" name="Google Shape;148;p30"/>
          <p:cNvSpPr txBox="1"/>
          <p:nvPr/>
        </p:nvSpPr>
        <p:spPr>
          <a:xfrm>
            <a:off x="5143425" y="2427550"/>
            <a:ext cx="3455100" cy="2124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solidFill>
                  <a:schemeClr val="dk1"/>
                </a:solidFill>
              </a:rPr>
              <a:t>The PR-2 Pocket Recorder can wirelessly sync timecode from the Deity TC-1 timecode generator boxes, which is a great feature for easily adding timecode metadata to your WAV files. This will allow your audio to be synced up in post to your video footage more easily and significantly quicker, saving you time and money. </a:t>
            </a:r>
            <a:endParaRPr>
              <a:solidFill>
                <a:schemeClr val="dk1"/>
              </a:solidFill>
            </a:endParaRPr>
          </a:p>
        </p:txBody>
      </p:sp>
      <p:sp>
        <p:nvSpPr>
          <p:cNvPr id="149" name="Google Shape;149;p30"/>
          <p:cNvSpPr/>
          <p:nvPr/>
        </p:nvSpPr>
        <p:spPr>
          <a:xfrm>
            <a:off x="263075" y="115000"/>
            <a:ext cx="20394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Value Propositions: Demonstrated</a:t>
            </a:r>
            <a:endParaRPr sz="800">
              <a:solidFill>
                <a:srgbClr val="FFFFFF"/>
              </a:solidFill>
              <a:latin typeface="Helvetica Neue"/>
              <a:ea typeface="Helvetica Neue"/>
              <a:cs typeface="Helvetica Neue"/>
              <a:sym typeface="Helvetica Neue"/>
            </a:endParaRPr>
          </a:p>
        </p:txBody>
      </p:sp>
      <p:pic>
        <p:nvPicPr>
          <p:cNvPr id="150" name="Google Shape;150;p30"/>
          <p:cNvPicPr preferRelativeResize="0"/>
          <p:nvPr/>
        </p:nvPicPr>
        <p:blipFill>
          <a:blip r:embed="rId3">
            <a:alphaModFix/>
          </a:blip>
          <a:stretch>
            <a:fillRect/>
          </a:stretch>
        </p:blipFill>
        <p:spPr>
          <a:xfrm>
            <a:off x="8644500" y="152400"/>
            <a:ext cx="284450" cy="284450"/>
          </a:xfrm>
          <a:prstGeom prst="rect">
            <a:avLst/>
          </a:prstGeom>
          <a:noFill/>
          <a:ln>
            <a:noFill/>
          </a:ln>
        </p:spPr>
      </p:pic>
      <p:pic>
        <p:nvPicPr>
          <p:cNvPr id="151" name="Google Shape;151;p30"/>
          <p:cNvPicPr preferRelativeResize="0"/>
          <p:nvPr/>
        </p:nvPicPr>
        <p:blipFill>
          <a:blip r:embed="rId4">
            <a:alphaModFix/>
          </a:blip>
          <a:stretch>
            <a:fillRect/>
          </a:stretch>
        </p:blipFill>
        <p:spPr>
          <a:xfrm>
            <a:off x="797175" y="432313"/>
            <a:ext cx="4278900" cy="4278900"/>
          </a:xfrm>
          <a:prstGeom prst="roundRect">
            <a:avLst>
              <a:gd fmla="val 12566" name="adj"/>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31"/>
          <p:cNvPicPr preferRelativeResize="0"/>
          <p:nvPr/>
        </p:nvPicPr>
        <p:blipFill>
          <a:blip r:embed="rId3">
            <a:alphaModFix/>
          </a:blip>
          <a:stretch>
            <a:fillRect/>
          </a:stretch>
        </p:blipFill>
        <p:spPr>
          <a:xfrm>
            <a:off x="0" y="0"/>
            <a:ext cx="9144003" cy="5143496"/>
          </a:xfrm>
          <a:prstGeom prst="rect">
            <a:avLst/>
          </a:prstGeom>
          <a:noFill/>
          <a:ln>
            <a:noFill/>
          </a:ln>
        </p:spPr>
      </p:pic>
      <p:sp>
        <p:nvSpPr>
          <p:cNvPr id="157" name="Google Shape;157;p31"/>
          <p:cNvSpPr txBox="1"/>
          <p:nvPr>
            <p:ph idx="12" type="sldNum"/>
          </p:nvPr>
        </p:nvSpPr>
        <p:spPr>
          <a:xfrm>
            <a:off x="8741549" y="4795084"/>
            <a:ext cx="260700" cy="115500"/>
          </a:xfrm>
          <a:prstGeom prst="rect">
            <a:avLst/>
          </a:prstGeom>
        </p:spPr>
        <p:txBody>
          <a:bodyPr anchorCtr="0" anchor="t" bIns="19050" lIns="19050" spcFirstLastPara="1" rIns="19050" wrap="square" tIns="19050">
            <a:spAutoFit/>
          </a:bodyPr>
          <a:lstStyle/>
          <a:p>
            <a:pPr indent="0" lvl="0" marL="0" rtl="0" algn="r">
              <a:spcBef>
                <a:spcPts val="0"/>
              </a:spcBef>
              <a:spcAft>
                <a:spcPts val="0"/>
              </a:spcAft>
              <a:buNone/>
            </a:pPr>
            <a:fld id="{00000000-1234-1234-1234-123412341234}" type="slidenum">
              <a:rPr lang="en"/>
              <a:t>‹#›</a:t>
            </a:fld>
            <a:endParaRPr/>
          </a:p>
        </p:txBody>
      </p:sp>
      <p:sp>
        <p:nvSpPr>
          <p:cNvPr id="158" name="Google Shape;158;p31"/>
          <p:cNvSpPr txBox="1"/>
          <p:nvPr/>
        </p:nvSpPr>
        <p:spPr>
          <a:xfrm>
            <a:off x="418500" y="2308425"/>
            <a:ext cx="3857100" cy="7386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300"/>
              </a:spcAft>
              <a:buNone/>
            </a:pPr>
            <a:r>
              <a:rPr b="1" lang="en" sz="2200">
                <a:solidFill>
                  <a:schemeClr val="dk1"/>
                </a:solidFill>
                <a:latin typeface="Helvetica Neue"/>
                <a:ea typeface="Helvetica Neue"/>
                <a:cs typeface="Helvetica Neue"/>
                <a:sym typeface="Helvetica Neue"/>
              </a:rPr>
              <a:t>48 Devices Pair to a Phone</a:t>
            </a:r>
            <a:endParaRPr sz="2200">
              <a:solidFill>
                <a:schemeClr val="dk1"/>
              </a:solidFill>
              <a:latin typeface="Helvetica Neue Light"/>
              <a:ea typeface="Helvetica Neue Light"/>
              <a:cs typeface="Helvetica Neue Light"/>
              <a:sym typeface="Helvetica Neue Light"/>
            </a:endParaRPr>
          </a:p>
        </p:txBody>
      </p:sp>
      <p:sp>
        <p:nvSpPr>
          <p:cNvPr id="159" name="Google Shape;159;p31"/>
          <p:cNvSpPr txBox="1"/>
          <p:nvPr/>
        </p:nvSpPr>
        <p:spPr>
          <a:xfrm>
            <a:off x="418500" y="3046925"/>
            <a:ext cx="3455100" cy="12237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300"/>
              </a:spcAft>
              <a:buNone/>
            </a:pPr>
            <a:r>
              <a:rPr lang="en" sz="1000">
                <a:solidFill>
                  <a:schemeClr val="dk1"/>
                </a:solidFill>
                <a:latin typeface="Helvetica Neue Light"/>
                <a:ea typeface="Helvetica Neue Light"/>
                <a:cs typeface="Helvetica Neue Light"/>
                <a:sym typeface="Helvetica Neue Light"/>
              </a:rPr>
              <a:t>Unlike many other wireless pocket audio recorders, the PR-2 allows you to pair many units to a single phone. This means your whole wedding party can be miked up and remotely monitored and </a:t>
            </a:r>
            <a:r>
              <a:rPr lang="en" sz="1000">
                <a:solidFill>
                  <a:schemeClr val="dk1"/>
                </a:solidFill>
                <a:latin typeface="Helvetica Neue Light"/>
                <a:ea typeface="Helvetica Neue Light"/>
                <a:cs typeface="Helvetica Neue Light"/>
                <a:sym typeface="Helvetica Neue Light"/>
              </a:rPr>
              <a:t>controlled. </a:t>
            </a:r>
            <a:r>
              <a:rPr b="1" lang="en" sz="1000">
                <a:solidFill>
                  <a:srgbClr val="FFC600"/>
                </a:solidFill>
                <a:latin typeface="Helvetica Neue"/>
                <a:ea typeface="Helvetica Neue"/>
                <a:cs typeface="Helvetica Neue"/>
                <a:sym typeface="Helvetica Neue"/>
              </a:rPr>
              <a:t>Some competitors only allow you to use a phone or timecode… with the PR-2 you get both.</a:t>
            </a:r>
            <a:endParaRPr b="1" sz="1000">
              <a:solidFill>
                <a:srgbClr val="FFC600"/>
              </a:solidFill>
              <a:latin typeface="Helvetica Neue"/>
              <a:ea typeface="Helvetica Neue"/>
              <a:cs typeface="Helvetica Neue"/>
              <a:sym typeface="Helvetica Neue"/>
            </a:endParaRPr>
          </a:p>
        </p:txBody>
      </p:sp>
      <p:sp>
        <p:nvSpPr>
          <p:cNvPr id="160" name="Google Shape;160;p31"/>
          <p:cNvSpPr/>
          <p:nvPr/>
        </p:nvSpPr>
        <p:spPr>
          <a:xfrm>
            <a:off x="263075" y="115000"/>
            <a:ext cx="20394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Value Propositions: Demonstrated</a:t>
            </a:r>
            <a:endParaRPr sz="800">
              <a:solidFill>
                <a:srgbClr val="FFFFFF"/>
              </a:solidFill>
              <a:latin typeface="Helvetica Neue"/>
              <a:ea typeface="Helvetica Neue"/>
              <a:cs typeface="Helvetica Neue"/>
              <a:sym typeface="Helvetica Neue"/>
            </a:endParaRPr>
          </a:p>
        </p:txBody>
      </p:sp>
      <p:pic>
        <p:nvPicPr>
          <p:cNvPr id="161" name="Google Shape;161;p31"/>
          <p:cNvPicPr preferRelativeResize="0"/>
          <p:nvPr/>
        </p:nvPicPr>
        <p:blipFill>
          <a:blip r:embed="rId4">
            <a:alphaModFix/>
          </a:blip>
          <a:stretch>
            <a:fillRect/>
          </a:stretch>
        </p:blipFill>
        <p:spPr>
          <a:xfrm>
            <a:off x="8644500" y="152400"/>
            <a:ext cx="284450" cy="2844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65" name="Shape 165"/>
        <p:cNvGrpSpPr/>
        <p:nvPr/>
      </p:nvGrpSpPr>
      <p:grpSpPr>
        <a:xfrm>
          <a:off x="0" y="0"/>
          <a:ext cx="0" cy="0"/>
          <a:chOff x="0" y="0"/>
          <a:chExt cx="0" cy="0"/>
        </a:xfrm>
      </p:grpSpPr>
      <p:sp>
        <p:nvSpPr>
          <p:cNvPr id="166" name="Google Shape;166;p32"/>
          <p:cNvSpPr/>
          <p:nvPr/>
        </p:nvSpPr>
        <p:spPr>
          <a:xfrm>
            <a:off x="235168" y="179950"/>
            <a:ext cx="1387433" cy="171300"/>
          </a:xfrm>
          <a:prstGeom prst="roundRect">
            <a:avLst>
              <a:gd fmla="val 16667" name="adj"/>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lt1"/>
                </a:solidFill>
                <a:latin typeface="Helvetica Neue"/>
                <a:ea typeface="Helvetica Neue"/>
                <a:cs typeface="Helvetica Neue"/>
                <a:sym typeface="Helvetica Neue"/>
              </a:rPr>
              <a:t>Ideal Customer Profiles</a:t>
            </a:r>
            <a:endParaRPr sz="800">
              <a:solidFill>
                <a:schemeClr val="lt1"/>
              </a:solidFill>
              <a:latin typeface="Helvetica Neue"/>
              <a:ea typeface="Helvetica Neue"/>
              <a:cs typeface="Helvetica Neue"/>
              <a:sym typeface="Helvetica Neue"/>
            </a:endParaRPr>
          </a:p>
        </p:txBody>
      </p:sp>
      <p:sp>
        <p:nvSpPr>
          <p:cNvPr id="167" name="Google Shape;167;p32"/>
          <p:cNvSpPr txBox="1"/>
          <p:nvPr/>
        </p:nvSpPr>
        <p:spPr>
          <a:xfrm>
            <a:off x="1007375" y="2190425"/>
            <a:ext cx="1866900" cy="431400"/>
          </a:xfrm>
          <a:prstGeom prst="rect">
            <a:avLst/>
          </a:prstGeom>
          <a:noFill/>
          <a:ln>
            <a:noFill/>
          </a:ln>
        </p:spPr>
        <p:txBody>
          <a:bodyPr anchorCtr="0" anchor="t" bIns="0" lIns="0" spcFirstLastPara="1" rIns="0" wrap="square" tIns="12700">
            <a:spAutoFit/>
          </a:bodyPr>
          <a:lstStyle/>
          <a:p>
            <a:pPr indent="0" lvl="0" marL="0" rtl="0" algn="ctr">
              <a:lnSpc>
                <a:spcPct val="80000"/>
              </a:lnSpc>
              <a:spcBef>
                <a:spcPts val="0"/>
              </a:spcBef>
              <a:spcAft>
                <a:spcPts val="0"/>
              </a:spcAft>
              <a:buSzPts val="5600"/>
              <a:buNone/>
            </a:pPr>
            <a:r>
              <a:rPr b="1" lang="en" sz="1700">
                <a:solidFill>
                  <a:srgbClr val="FFFFFF"/>
                </a:solidFill>
                <a:latin typeface="Helvetica Neue"/>
                <a:ea typeface="Helvetica Neue"/>
                <a:cs typeface="Helvetica Neue"/>
                <a:sym typeface="Helvetica Neue"/>
              </a:rPr>
              <a:t>On-the-Go Videographers </a:t>
            </a:r>
            <a:endParaRPr b="1" sz="1700">
              <a:solidFill>
                <a:srgbClr val="FFFFFF"/>
              </a:solidFill>
              <a:latin typeface="Helvetica Neue"/>
              <a:ea typeface="Helvetica Neue"/>
              <a:cs typeface="Helvetica Neue"/>
              <a:sym typeface="Helvetica Neue"/>
            </a:endParaRPr>
          </a:p>
        </p:txBody>
      </p:sp>
      <p:sp>
        <p:nvSpPr>
          <p:cNvPr id="168" name="Google Shape;168;p32"/>
          <p:cNvSpPr txBox="1"/>
          <p:nvPr/>
        </p:nvSpPr>
        <p:spPr>
          <a:xfrm>
            <a:off x="854225" y="2655675"/>
            <a:ext cx="2173200" cy="2129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100">
                <a:solidFill>
                  <a:srgbClr val="FFFFFF"/>
                </a:solidFill>
                <a:latin typeface="Helvetica Neue"/>
                <a:ea typeface="Helvetica Neue"/>
                <a:cs typeface="Helvetica Neue"/>
                <a:sym typeface="Helvetica Neue"/>
              </a:rPr>
              <a:t>Solo filmmakers or travelling media professionals who use lighting and sound as a part of their videography or general filmmaking needs. They usually </a:t>
            </a:r>
            <a:r>
              <a:rPr b="1" lang="en" sz="1100">
                <a:solidFill>
                  <a:srgbClr val="FFC600"/>
                </a:solidFill>
                <a:latin typeface="Helvetica Neue"/>
                <a:ea typeface="Helvetica Neue"/>
                <a:cs typeface="Helvetica Neue"/>
                <a:sym typeface="Helvetica Neue"/>
              </a:rPr>
              <a:t>own their own equipment</a:t>
            </a:r>
            <a:r>
              <a:rPr lang="en" sz="1100">
                <a:solidFill>
                  <a:srgbClr val="FFFFFF"/>
                </a:solidFill>
                <a:latin typeface="Helvetica Neue"/>
                <a:ea typeface="Helvetica Neue"/>
                <a:cs typeface="Helvetica Neue"/>
                <a:sym typeface="Helvetica Neue"/>
              </a:rPr>
              <a:t>. They work on: documentaries, News, interviews, </a:t>
            </a:r>
            <a:r>
              <a:rPr b="1" lang="en" sz="1100">
                <a:solidFill>
                  <a:srgbClr val="FFC600"/>
                </a:solidFill>
                <a:latin typeface="Helvetica Neue"/>
                <a:ea typeface="Helvetica Neue"/>
                <a:cs typeface="Helvetica Neue"/>
                <a:sym typeface="Helvetica Neue"/>
              </a:rPr>
              <a:t>corporate videos,</a:t>
            </a:r>
            <a:r>
              <a:rPr lang="en" sz="1100">
                <a:solidFill>
                  <a:srgbClr val="FFFFFF"/>
                </a:solidFill>
                <a:latin typeface="Helvetica Neue"/>
                <a:ea typeface="Helvetica Neue"/>
                <a:cs typeface="Helvetica Neue"/>
                <a:sym typeface="Helvetica Neue"/>
              </a:rPr>
              <a:t> </a:t>
            </a:r>
            <a:r>
              <a:rPr b="1" lang="en" sz="1100">
                <a:solidFill>
                  <a:srgbClr val="FFC600"/>
                </a:solidFill>
                <a:latin typeface="Helvetica Neue"/>
                <a:ea typeface="Helvetica Neue"/>
                <a:cs typeface="Helvetica Neue"/>
                <a:sym typeface="Helvetica Neue"/>
              </a:rPr>
              <a:t>wedding videos</a:t>
            </a:r>
            <a:r>
              <a:rPr lang="en" sz="1100">
                <a:solidFill>
                  <a:srgbClr val="FFFFFF"/>
                </a:solidFill>
                <a:latin typeface="Helvetica Neue"/>
                <a:ea typeface="Helvetica Neue"/>
                <a:cs typeface="Helvetica Neue"/>
                <a:sym typeface="Helvetica Neue"/>
              </a:rPr>
              <a:t>, etc.</a:t>
            </a:r>
            <a:endParaRPr sz="11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1100">
              <a:solidFill>
                <a:srgbClr val="FFFFFF"/>
              </a:solidFill>
              <a:latin typeface="Helvetica Neue"/>
              <a:ea typeface="Helvetica Neue"/>
              <a:cs typeface="Helvetica Neue"/>
              <a:sym typeface="Helvetica Neue"/>
            </a:endParaRPr>
          </a:p>
        </p:txBody>
      </p:sp>
      <p:pic>
        <p:nvPicPr>
          <p:cNvPr id="169" name="Google Shape;169;p32"/>
          <p:cNvPicPr preferRelativeResize="0"/>
          <p:nvPr/>
        </p:nvPicPr>
        <p:blipFill rotWithShape="1">
          <a:blip r:embed="rId3">
            <a:alphaModFix/>
          </a:blip>
          <a:srcRect b="0" l="8125" r="10461" t="0"/>
          <a:stretch/>
        </p:blipFill>
        <p:spPr>
          <a:xfrm>
            <a:off x="1007375" y="737100"/>
            <a:ext cx="1795200" cy="1243800"/>
          </a:xfrm>
          <a:prstGeom prst="roundRect">
            <a:avLst>
              <a:gd fmla="val 12127" name="adj"/>
            </a:avLst>
          </a:prstGeom>
          <a:noFill/>
          <a:ln>
            <a:noFill/>
          </a:ln>
        </p:spPr>
      </p:pic>
      <p:sp>
        <p:nvSpPr>
          <p:cNvPr id="170" name="Google Shape;170;p32"/>
          <p:cNvSpPr txBox="1"/>
          <p:nvPr/>
        </p:nvSpPr>
        <p:spPr>
          <a:xfrm>
            <a:off x="3537500" y="2190425"/>
            <a:ext cx="1866900" cy="431400"/>
          </a:xfrm>
          <a:prstGeom prst="rect">
            <a:avLst/>
          </a:prstGeom>
          <a:noFill/>
          <a:ln>
            <a:noFill/>
          </a:ln>
        </p:spPr>
        <p:txBody>
          <a:bodyPr anchorCtr="0" anchor="t" bIns="0" lIns="0" spcFirstLastPara="1" rIns="0" wrap="square" tIns="12700">
            <a:spAutoFit/>
          </a:bodyPr>
          <a:lstStyle/>
          <a:p>
            <a:pPr indent="0" lvl="0" marL="0" rtl="0" algn="ctr">
              <a:lnSpc>
                <a:spcPct val="80000"/>
              </a:lnSpc>
              <a:spcBef>
                <a:spcPts val="0"/>
              </a:spcBef>
              <a:spcAft>
                <a:spcPts val="0"/>
              </a:spcAft>
              <a:buSzPts val="5600"/>
              <a:buNone/>
            </a:pPr>
            <a:r>
              <a:rPr b="1" lang="en" sz="1700">
                <a:solidFill>
                  <a:srgbClr val="FFFFFF"/>
                </a:solidFill>
                <a:latin typeface="Helvetica Neue"/>
                <a:ea typeface="Helvetica Neue"/>
                <a:cs typeface="Helvetica Neue"/>
                <a:sym typeface="Helvetica Neue"/>
              </a:rPr>
              <a:t>Pro Content Creators </a:t>
            </a:r>
            <a:endParaRPr b="1" sz="1700">
              <a:solidFill>
                <a:srgbClr val="FFFFFF"/>
              </a:solidFill>
              <a:latin typeface="Helvetica Neue"/>
              <a:ea typeface="Helvetica Neue"/>
              <a:cs typeface="Helvetica Neue"/>
              <a:sym typeface="Helvetica Neue"/>
            </a:endParaRPr>
          </a:p>
        </p:txBody>
      </p:sp>
      <p:sp>
        <p:nvSpPr>
          <p:cNvPr id="171" name="Google Shape;171;p32"/>
          <p:cNvSpPr txBox="1"/>
          <p:nvPr/>
        </p:nvSpPr>
        <p:spPr>
          <a:xfrm>
            <a:off x="3348500" y="2630025"/>
            <a:ext cx="2173200" cy="218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FFFFFF"/>
                </a:solidFill>
                <a:latin typeface="Proxima Nova"/>
                <a:ea typeface="Proxima Nova"/>
                <a:cs typeface="Proxima Nova"/>
                <a:sym typeface="Proxima Nova"/>
              </a:rPr>
              <a:t>These are content creators who have lighting needs that are </a:t>
            </a:r>
            <a:r>
              <a:rPr b="1" lang="en" sz="1200">
                <a:solidFill>
                  <a:srgbClr val="FFC600"/>
                </a:solidFill>
                <a:latin typeface="Proxima Nova"/>
                <a:ea typeface="Proxima Nova"/>
                <a:cs typeface="Proxima Nova"/>
                <a:sym typeface="Proxima Nova"/>
              </a:rPr>
              <a:t>above the average content creator</a:t>
            </a:r>
            <a:r>
              <a:rPr b="1" lang="en" sz="1200">
                <a:solidFill>
                  <a:srgbClr val="FFFFFF"/>
                </a:solidFill>
                <a:latin typeface="Proxima Nova"/>
                <a:ea typeface="Proxima Nova"/>
                <a:cs typeface="Proxima Nova"/>
                <a:sym typeface="Proxima Nova"/>
              </a:rPr>
              <a:t>. </a:t>
            </a:r>
            <a:r>
              <a:rPr lang="en" sz="1200">
                <a:solidFill>
                  <a:srgbClr val="FFFFFF"/>
                </a:solidFill>
                <a:latin typeface="Proxima Nova"/>
                <a:ea typeface="Proxima Nova"/>
                <a:cs typeface="Proxima Nova"/>
                <a:sym typeface="Proxima Nova"/>
              </a:rPr>
              <a:t>Creating content is their sole source of income and owning the right lighting system is key to their business growth. Ex. </a:t>
            </a:r>
            <a:r>
              <a:rPr b="1" lang="en" sz="1200">
                <a:solidFill>
                  <a:schemeClr val="accent4"/>
                </a:solidFill>
                <a:latin typeface="Proxima Nova"/>
                <a:ea typeface="Proxima Nova"/>
                <a:cs typeface="Proxima Nova"/>
                <a:sym typeface="Proxima Nova"/>
              </a:rPr>
              <a:t>YouTubers</a:t>
            </a:r>
            <a:r>
              <a:rPr lang="en" sz="1200">
                <a:solidFill>
                  <a:srgbClr val="FFFFFF"/>
                </a:solidFill>
                <a:latin typeface="Proxima Nova"/>
                <a:ea typeface="Proxima Nova"/>
                <a:cs typeface="Proxima Nova"/>
                <a:sym typeface="Proxima Nova"/>
              </a:rPr>
              <a:t>, Influencers</a:t>
            </a:r>
            <a:endParaRPr sz="1200">
              <a:solidFill>
                <a:srgbClr val="FFFFFF"/>
              </a:solidFill>
              <a:latin typeface="Helvetica Neue"/>
              <a:ea typeface="Helvetica Neue"/>
              <a:cs typeface="Helvetica Neue"/>
              <a:sym typeface="Helvetica Neue"/>
            </a:endParaRPr>
          </a:p>
        </p:txBody>
      </p:sp>
      <p:pic>
        <p:nvPicPr>
          <p:cNvPr id="172" name="Google Shape;172;p32"/>
          <p:cNvPicPr preferRelativeResize="0"/>
          <p:nvPr/>
        </p:nvPicPr>
        <p:blipFill rotWithShape="1">
          <a:blip r:embed="rId4">
            <a:alphaModFix/>
          </a:blip>
          <a:srcRect b="9082" l="0" r="0" t="9090"/>
          <a:stretch/>
        </p:blipFill>
        <p:spPr>
          <a:xfrm>
            <a:off x="3537500" y="738150"/>
            <a:ext cx="1795200" cy="1241700"/>
          </a:xfrm>
          <a:prstGeom prst="roundRect">
            <a:avLst>
              <a:gd fmla="val 12412" name="adj"/>
            </a:avLst>
          </a:prstGeom>
          <a:noFill/>
          <a:ln>
            <a:noFill/>
          </a:ln>
        </p:spPr>
      </p:pic>
      <p:sp>
        <p:nvSpPr>
          <p:cNvPr id="173" name="Google Shape;173;p32"/>
          <p:cNvSpPr txBox="1"/>
          <p:nvPr/>
        </p:nvSpPr>
        <p:spPr>
          <a:xfrm>
            <a:off x="6218350" y="2069113"/>
            <a:ext cx="1950000" cy="51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rPr>
              <a:t>Sound</a:t>
            </a:r>
            <a:r>
              <a:rPr b="1" lang="en" sz="1600">
                <a:solidFill>
                  <a:srgbClr val="FFFFFF"/>
                </a:solidFill>
              </a:rPr>
              <a:t> Department</a:t>
            </a:r>
            <a:endParaRPr b="1" sz="1600">
              <a:solidFill>
                <a:srgbClr val="FFFFFF"/>
              </a:solidFill>
            </a:endParaRPr>
          </a:p>
        </p:txBody>
      </p:sp>
      <p:pic>
        <p:nvPicPr>
          <p:cNvPr descr="Shuling Yong: location sound – Freelance Female Location Sound Recordist  for Documentaries" id="174" name="Google Shape;174;p32"/>
          <p:cNvPicPr preferRelativeResize="0"/>
          <p:nvPr/>
        </p:nvPicPr>
        <p:blipFill rotWithShape="1">
          <a:blip r:embed="rId5">
            <a:alphaModFix/>
          </a:blip>
          <a:srcRect b="7715" l="0" r="0" t="0"/>
          <a:stretch/>
        </p:blipFill>
        <p:spPr>
          <a:xfrm>
            <a:off x="6259900" y="767374"/>
            <a:ext cx="1795200" cy="1241700"/>
          </a:xfrm>
          <a:prstGeom prst="roundRect">
            <a:avLst>
              <a:gd fmla="val 16667" name="adj"/>
            </a:avLst>
          </a:prstGeom>
          <a:noFill/>
          <a:ln>
            <a:noFill/>
          </a:ln>
        </p:spPr>
      </p:pic>
      <p:sp>
        <p:nvSpPr>
          <p:cNvPr id="175" name="Google Shape;175;p32"/>
          <p:cNvSpPr txBox="1"/>
          <p:nvPr/>
        </p:nvSpPr>
        <p:spPr>
          <a:xfrm>
            <a:off x="6216247" y="2647875"/>
            <a:ext cx="1882500" cy="214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FFFFFF"/>
                </a:solidFill>
                <a:latin typeface="Proxima Nova"/>
                <a:ea typeface="Proxima Nova"/>
                <a:cs typeface="Proxima Nova"/>
                <a:sym typeface="Proxima Nova"/>
              </a:rPr>
              <a:t>These are specialized sound professionals who primarily work on jobs that demand them to work in a </a:t>
            </a:r>
            <a:r>
              <a:rPr b="1" lang="en" sz="1200">
                <a:solidFill>
                  <a:srgbClr val="FFC600"/>
                </a:solidFill>
                <a:latin typeface="Proxima Nova"/>
                <a:ea typeface="Proxima Nova"/>
                <a:cs typeface="Proxima Nova"/>
                <a:sym typeface="Proxima Nova"/>
              </a:rPr>
              <a:t>variety of locations</a:t>
            </a:r>
            <a:r>
              <a:rPr b="1" lang="en" sz="1200">
                <a:solidFill>
                  <a:srgbClr val="FFFFFF"/>
                </a:solidFill>
                <a:latin typeface="Proxima Nova"/>
                <a:ea typeface="Proxima Nova"/>
                <a:cs typeface="Proxima Nova"/>
                <a:sym typeface="Proxima Nova"/>
              </a:rPr>
              <a:t>.</a:t>
            </a:r>
            <a:endParaRPr b="1" sz="1200">
              <a:solidFill>
                <a:srgbClr val="FFFFFF"/>
              </a:solidFill>
              <a:latin typeface="Proxima Nova"/>
              <a:ea typeface="Proxima Nova"/>
              <a:cs typeface="Proxima Nova"/>
              <a:sym typeface="Proxima Nova"/>
            </a:endParaRPr>
          </a:p>
          <a:p>
            <a:pPr indent="0" lvl="0" marL="0" rtl="0" algn="ctr">
              <a:spcBef>
                <a:spcPts val="0"/>
              </a:spcBef>
              <a:spcAft>
                <a:spcPts val="0"/>
              </a:spcAft>
              <a:buNone/>
            </a:pPr>
            <a:r>
              <a:t/>
            </a:r>
            <a:endParaRPr b="1" sz="1200">
              <a:solidFill>
                <a:srgbClr val="FFFFFF"/>
              </a:solidFill>
              <a:latin typeface="Proxima Nova"/>
              <a:ea typeface="Proxima Nova"/>
              <a:cs typeface="Proxima Nova"/>
              <a:sym typeface="Proxima Nova"/>
            </a:endParaRPr>
          </a:p>
          <a:p>
            <a:pPr indent="0" lvl="0" marL="0" rtl="0" algn="ctr">
              <a:spcBef>
                <a:spcPts val="0"/>
              </a:spcBef>
              <a:spcAft>
                <a:spcPts val="0"/>
              </a:spcAft>
              <a:buNone/>
            </a:pPr>
            <a:r>
              <a:rPr b="1" lang="en" sz="1200">
                <a:solidFill>
                  <a:schemeClr val="accent4"/>
                </a:solidFill>
                <a:latin typeface="Proxima Nova"/>
                <a:ea typeface="Proxima Nova"/>
                <a:cs typeface="Proxima Nova"/>
                <a:sym typeface="Proxima Nova"/>
              </a:rPr>
              <a:t>Sound Mixers</a:t>
            </a:r>
            <a:endParaRPr b="1" sz="1200">
              <a:solidFill>
                <a:schemeClr val="accent4"/>
              </a:solidFill>
              <a:latin typeface="Proxima Nova"/>
              <a:ea typeface="Proxima Nova"/>
              <a:cs typeface="Proxima Nova"/>
              <a:sym typeface="Proxima Nova"/>
            </a:endParaRPr>
          </a:p>
          <a:p>
            <a:pPr indent="0" lvl="0" marL="0" rtl="0" algn="ctr">
              <a:spcBef>
                <a:spcPts val="0"/>
              </a:spcBef>
              <a:spcAft>
                <a:spcPts val="0"/>
              </a:spcAft>
              <a:buNone/>
            </a:pPr>
            <a:r>
              <a:rPr b="1" lang="en" sz="1200">
                <a:solidFill>
                  <a:schemeClr val="accent4"/>
                </a:solidFill>
                <a:latin typeface="Proxima Nova"/>
                <a:ea typeface="Proxima Nova"/>
                <a:cs typeface="Proxima Nova"/>
                <a:sym typeface="Proxima Nova"/>
              </a:rPr>
              <a:t>Boom Operators</a:t>
            </a:r>
            <a:endParaRPr b="1" sz="1200">
              <a:solidFill>
                <a:schemeClr val="accent4"/>
              </a:solidFill>
              <a:latin typeface="Proxima Nova"/>
              <a:ea typeface="Proxima Nova"/>
              <a:cs typeface="Proxima Nova"/>
              <a:sym typeface="Proxima Nova"/>
            </a:endParaRPr>
          </a:p>
          <a:p>
            <a:pPr indent="0" lvl="0" marL="0" rtl="0" algn="ctr">
              <a:spcBef>
                <a:spcPts val="0"/>
              </a:spcBef>
              <a:spcAft>
                <a:spcPts val="0"/>
              </a:spcAft>
              <a:buNone/>
            </a:pPr>
            <a:r>
              <a:rPr b="1" lang="en" sz="1200">
                <a:solidFill>
                  <a:schemeClr val="accent4"/>
                </a:solidFill>
                <a:latin typeface="Proxima Nova"/>
                <a:ea typeface="Proxima Nova"/>
                <a:cs typeface="Proxima Nova"/>
                <a:sym typeface="Proxima Nova"/>
              </a:rPr>
              <a:t>Sound Utilities</a:t>
            </a:r>
            <a:endParaRPr b="1" sz="1200">
              <a:solidFill>
                <a:schemeClr val="accent4"/>
              </a:solidFill>
              <a:latin typeface="Proxima Nova"/>
              <a:ea typeface="Proxima Nova"/>
              <a:cs typeface="Proxima Nova"/>
              <a:sym typeface="Proxima Nova"/>
            </a:endParaRPr>
          </a:p>
          <a:p>
            <a:pPr indent="0" lvl="0" marL="0" rtl="0" algn="ctr">
              <a:spcBef>
                <a:spcPts val="0"/>
              </a:spcBef>
              <a:spcAft>
                <a:spcPts val="0"/>
              </a:spcAft>
              <a:buNone/>
            </a:pPr>
            <a:r>
              <a:rPr b="1" lang="en" sz="1200">
                <a:solidFill>
                  <a:schemeClr val="accent4"/>
                </a:solidFill>
                <a:latin typeface="Proxima Nova"/>
                <a:ea typeface="Proxima Nova"/>
                <a:cs typeface="Proxima Nova"/>
                <a:sym typeface="Proxima Nova"/>
              </a:rPr>
              <a:t>Sound Supervisors</a:t>
            </a:r>
            <a:endParaRPr b="1" sz="1200">
              <a:solidFill>
                <a:schemeClr val="accent4"/>
              </a:solidFill>
              <a:latin typeface="Proxima Nova"/>
              <a:ea typeface="Proxima Nova"/>
              <a:cs typeface="Proxima Nova"/>
              <a:sym typeface="Proxima Nov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79" name="Shape 179"/>
        <p:cNvGrpSpPr/>
        <p:nvPr/>
      </p:nvGrpSpPr>
      <p:grpSpPr>
        <a:xfrm>
          <a:off x="0" y="0"/>
          <a:ext cx="0" cy="0"/>
          <a:chOff x="0" y="0"/>
          <a:chExt cx="0" cy="0"/>
        </a:xfrm>
      </p:grpSpPr>
      <p:pic>
        <p:nvPicPr>
          <p:cNvPr id="180" name="Google Shape;180;p33"/>
          <p:cNvPicPr preferRelativeResize="0"/>
          <p:nvPr/>
        </p:nvPicPr>
        <p:blipFill rotWithShape="1">
          <a:blip r:embed="rId3">
            <a:alphaModFix amt="36000"/>
          </a:blip>
          <a:srcRect b="7424" l="0" r="0" t="0"/>
          <a:stretch/>
        </p:blipFill>
        <p:spPr>
          <a:xfrm>
            <a:off x="0" y="0"/>
            <a:ext cx="9144000" cy="5143500"/>
          </a:xfrm>
          <a:prstGeom prst="rect">
            <a:avLst/>
          </a:prstGeom>
          <a:noFill/>
          <a:ln>
            <a:noFill/>
          </a:ln>
        </p:spPr>
      </p:pic>
      <p:sp>
        <p:nvSpPr>
          <p:cNvPr id="181" name="Google Shape;181;p33"/>
          <p:cNvSpPr txBox="1"/>
          <p:nvPr/>
        </p:nvSpPr>
        <p:spPr>
          <a:xfrm>
            <a:off x="964050" y="2506300"/>
            <a:ext cx="6082800" cy="189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accent4"/>
                </a:solidFill>
                <a:latin typeface="Helvetica Neue"/>
                <a:ea typeface="Helvetica Neue"/>
                <a:cs typeface="Helvetica Neue"/>
                <a:sym typeface="Helvetica Neue"/>
              </a:rPr>
              <a:t>Key Concerns:</a:t>
            </a:r>
            <a:endParaRPr b="1" sz="1200">
              <a:solidFill>
                <a:schemeClr val="accent4"/>
              </a:solidFill>
              <a:latin typeface="Helvetica Neue"/>
              <a:ea typeface="Helvetica Neue"/>
              <a:cs typeface="Helvetica Neue"/>
              <a:sym typeface="Helvetica Neue"/>
            </a:endParaRPr>
          </a:p>
          <a:p>
            <a:pPr indent="-133350" lvl="0" marL="171450" rtl="0" algn="l">
              <a:spcBef>
                <a:spcPts val="0"/>
              </a:spcBef>
              <a:spcAft>
                <a:spcPts val="0"/>
              </a:spcAft>
              <a:buClr>
                <a:schemeClr val="lt1"/>
              </a:buClr>
              <a:buSzPts val="1200"/>
              <a:buFont typeface="Helvetica Neue"/>
              <a:buChar char="●"/>
            </a:pPr>
            <a:r>
              <a:rPr lang="en" sz="1200">
                <a:solidFill>
                  <a:schemeClr val="lt1"/>
                </a:solidFill>
                <a:latin typeface="Helvetica Neue"/>
                <a:ea typeface="Helvetica Neue"/>
                <a:cs typeface="Helvetica Neue"/>
                <a:sym typeface="Helvetica Neue"/>
              </a:rPr>
              <a:t>Will this in my camera bag? - </a:t>
            </a:r>
            <a:r>
              <a:rPr lang="en" sz="1200">
                <a:solidFill>
                  <a:schemeClr val="accent4"/>
                </a:solidFill>
                <a:latin typeface="Helvetica Neue"/>
                <a:ea typeface="Helvetica Neue"/>
                <a:cs typeface="Helvetica Neue"/>
                <a:sym typeface="Helvetica Neue"/>
              </a:rPr>
              <a:t>ABSOLUTELY</a:t>
            </a:r>
            <a:endParaRPr sz="1200">
              <a:solidFill>
                <a:schemeClr val="accent4"/>
              </a:solidFill>
              <a:latin typeface="Helvetica Neue"/>
              <a:ea typeface="Helvetica Neue"/>
              <a:cs typeface="Helvetica Neue"/>
              <a:sym typeface="Helvetica Neue"/>
            </a:endParaRPr>
          </a:p>
          <a:p>
            <a:pPr indent="-133350" lvl="0" marL="171450" rtl="0" algn="l">
              <a:spcBef>
                <a:spcPts val="0"/>
              </a:spcBef>
              <a:spcAft>
                <a:spcPts val="0"/>
              </a:spcAft>
              <a:buClr>
                <a:schemeClr val="lt1"/>
              </a:buClr>
              <a:buSzPts val="1200"/>
              <a:buFont typeface="Helvetica Neue"/>
              <a:buChar char="●"/>
            </a:pPr>
            <a:r>
              <a:rPr lang="en" sz="1200">
                <a:solidFill>
                  <a:schemeClr val="lt1"/>
                </a:solidFill>
                <a:latin typeface="Helvetica Neue"/>
                <a:ea typeface="Helvetica Neue"/>
                <a:cs typeface="Helvetica Neue"/>
                <a:sym typeface="Helvetica Neue"/>
              </a:rPr>
              <a:t>Do I need to buy anything else to make it work? - </a:t>
            </a:r>
            <a:r>
              <a:rPr lang="en" sz="1200">
                <a:solidFill>
                  <a:schemeClr val="accent4"/>
                </a:solidFill>
                <a:latin typeface="Helvetica Neue"/>
                <a:ea typeface="Helvetica Neue"/>
                <a:cs typeface="Helvetica Neue"/>
                <a:sym typeface="Helvetica Neue"/>
              </a:rPr>
              <a:t>No, the PR-2 includes everything you need to get started</a:t>
            </a:r>
            <a:endParaRPr sz="1200">
              <a:solidFill>
                <a:schemeClr val="accent4"/>
              </a:solidFill>
              <a:latin typeface="Helvetica Neue"/>
              <a:ea typeface="Helvetica Neue"/>
              <a:cs typeface="Helvetica Neue"/>
              <a:sym typeface="Helvetica Neue"/>
            </a:endParaRPr>
          </a:p>
          <a:p>
            <a:pPr indent="-133350" lvl="0" marL="171450" rtl="0" algn="l">
              <a:spcBef>
                <a:spcPts val="0"/>
              </a:spcBef>
              <a:spcAft>
                <a:spcPts val="0"/>
              </a:spcAft>
              <a:buClr>
                <a:schemeClr val="lt1"/>
              </a:buClr>
              <a:buSzPts val="1200"/>
              <a:buFont typeface="Helvetica Neue"/>
              <a:buChar char="●"/>
            </a:pPr>
            <a:r>
              <a:rPr lang="en" sz="1200">
                <a:solidFill>
                  <a:schemeClr val="lt1"/>
                </a:solidFill>
                <a:latin typeface="Helvetica Neue"/>
                <a:ea typeface="Helvetica Neue"/>
                <a:cs typeface="Helvetica Neue"/>
                <a:sym typeface="Helvetica Neue"/>
              </a:rPr>
              <a:t>Will my audio distort</a:t>
            </a:r>
            <a:r>
              <a:rPr lang="en" sz="1200">
                <a:solidFill>
                  <a:schemeClr val="lt1"/>
                </a:solidFill>
                <a:latin typeface="Helvetica Neue"/>
                <a:ea typeface="Helvetica Neue"/>
                <a:cs typeface="Helvetica Neue"/>
                <a:sym typeface="Helvetica Neue"/>
              </a:rPr>
              <a:t>? - </a:t>
            </a:r>
            <a:r>
              <a:rPr lang="en" sz="1200">
                <a:solidFill>
                  <a:schemeClr val="accent4"/>
                </a:solidFill>
                <a:latin typeface="Helvetica Neue"/>
                <a:ea typeface="Helvetica Neue"/>
                <a:cs typeface="Helvetica Neue"/>
                <a:sym typeface="Helvetica Neue"/>
              </a:rPr>
              <a:t>Not under normal use</a:t>
            </a:r>
            <a:endParaRPr sz="1200">
              <a:solidFill>
                <a:schemeClr val="accent4"/>
              </a:solidFill>
              <a:latin typeface="Helvetica Neue"/>
              <a:ea typeface="Helvetica Neue"/>
              <a:cs typeface="Helvetica Neue"/>
              <a:sym typeface="Helvetica Neue"/>
            </a:endParaRPr>
          </a:p>
          <a:p>
            <a:pPr indent="-133350" lvl="0" marL="171450" rtl="0" algn="l">
              <a:spcBef>
                <a:spcPts val="0"/>
              </a:spcBef>
              <a:spcAft>
                <a:spcPts val="0"/>
              </a:spcAft>
              <a:buClr>
                <a:schemeClr val="lt1"/>
              </a:buClr>
              <a:buSzPts val="1200"/>
              <a:buFont typeface="Helvetica Neue"/>
              <a:buChar char="●"/>
            </a:pPr>
            <a:r>
              <a:rPr lang="en" sz="1200">
                <a:solidFill>
                  <a:schemeClr val="lt1"/>
                </a:solidFill>
                <a:latin typeface="Helvetica Neue"/>
                <a:ea typeface="Helvetica Neue"/>
                <a:cs typeface="Helvetica Neue"/>
                <a:sym typeface="Helvetica Neue"/>
              </a:rPr>
              <a:t>How will I sync it with my camera footage</a:t>
            </a:r>
            <a:r>
              <a:rPr lang="en" sz="1200">
                <a:solidFill>
                  <a:schemeClr val="lt1"/>
                </a:solidFill>
                <a:latin typeface="Helvetica Neue"/>
                <a:ea typeface="Helvetica Neue"/>
                <a:cs typeface="Helvetica Neue"/>
                <a:sym typeface="Helvetica Neue"/>
              </a:rPr>
              <a:t>? - </a:t>
            </a:r>
            <a:r>
              <a:rPr lang="en" sz="1200">
                <a:solidFill>
                  <a:schemeClr val="accent4"/>
                </a:solidFill>
                <a:latin typeface="Helvetica Neue"/>
                <a:ea typeface="Helvetica Neue"/>
                <a:cs typeface="Helvetica Neue"/>
                <a:sym typeface="Helvetica Neue"/>
              </a:rPr>
              <a:t>Timecode or even waveform syncing if you must</a:t>
            </a:r>
            <a:endParaRPr sz="1200">
              <a:solidFill>
                <a:schemeClr val="accent4"/>
              </a:solidFill>
              <a:latin typeface="Helvetica Neue"/>
              <a:ea typeface="Helvetica Neue"/>
              <a:cs typeface="Helvetica Neue"/>
              <a:sym typeface="Helvetica Neue"/>
            </a:endParaRPr>
          </a:p>
          <a:p>
            <a:pPr indent="-133350" lvl="0" marL="171450" rtl="0" algn="l">
              <a:spcBef>
                <a:spcPts val="0"/>
              </a:spcBef>
              <a:spcAft>
                <a:spcPts val="0"/>
              </a:spcAft>
              <a:buClr>
                <a:schemeClr val="lt1"/>
              </a:buClr>
              <a:buSzPts val="1200"/>
              <a:buFont typeface="Helvetica Neue"/>
              <a:buChar char="●"/>
            </a:pPr>
            <a:r>
              <a:rPr lang="en" sz="1200">
                <a:solidFill>
                  <a:schemeClr val="lt1"/>
                </a:solidFill>
                <a:latin typeface="Helvetica Neue"/>
                <a:ea typeface="Helvetica Neue"/>
                <a:cs typeface="Helvetica Neue"/>
                <a:sym typeface="Helvetica Neue"/>
              </a:rPr>
              <a:t>Will this product last and be used enough to generate break-even ROI?  - </a:t>
            </a:r>
            <a:r>
              <a:rPr lang="en" sz="1200">
                <a:solidFill>
                  <a:schemeClr val="accent4"/>
                </a:solidFill>
                <a:latin typeface="Helvetica Neue"/>
                <a:ea typeface="Helvetica Neue"/>
                <a:cs typeface="Helvetica Neue"/>
                <a:sym typeface="Helvetica Neue"/>
              </a:rPr>
              <a:t>Absolutely, </a:t>
            </a:r>
            <a:r>
              <a:rPr lang="en" sz="1200">
                <a:solidFill>
                  <a:schemeClr val="accent4"/>
                </a:solidFill>
                <a:latin typeface="Helvetica Neue"/>
                <a:ea typeface="Helvetica Neue"/>
                <a:cs typeface="Helvetica Neue"/>
                <a:sym typeface="Helvetica Neue"/>
              </a:rPr>
              <a:t>historically</a:t>
            </a:r>
            <a:r>
              <a:rPr lang="en" sz="1200">
                <a:solidFill>
                  <a:schemeClr val="accent4"/>
                </a:solidFill>
                <a:latin typeface="Helvetica Neue"/>
                <a:ea typeface="Helvetica Neue"/>
                <a:cs typeface="Helvetica Neue"/>
                <a:sym typeface="Helvetica Neue"/>
              </a:rPr>
              <a:t> pocket audio recorders have a long life and see years of use.</a:t>
            </a:r>
            <a:endParaRPr sz="1200">
              <a:solidFill>
                <a:schemeClr val="accent4"/>
              </a:solidFill>
              <a:latin typeface="Helvetica Neue"/>
              <a:ea typeface="Helvetica Neue"/>
              <a:cs typeface="Helvetica Neue"/>
              <a:sym typeface="Helvetica Neue"/>
            </a:endParaRPr>
          </a:p>
          <a:p>
            <a:pPr indent="0" lvl="0" marL="12700" marR="0" rtl="0" algn="l">
              <a:spcBef>
                <a:spcPts val="0"/>
              </a:spcBef>
              <a:spcAft>
                <a:spcPts val="0"/>
              </a:spcAft>
              <a:buClr>
                <a:srgbClr val="000000"/>
              </a:buClr>
              <a:buFont typeface="Arial"/>
              <a:buNone/>
            </a:pPr>
            <a:r>
              <a:t/>
            </a:r>
            <a:endParaRPr sz="1200">
              <a:solidFill>
                <a:schemeClr val="lt1"/>
              </a:solidFill>
              <a:latin typeface="Helvetica Neue"/>
              <a:ea typeface="Helvetica Neue"/>
              <a:cs typeface="Helvetica Neue"/>
              <a:sym typeface="Helvetica Neue"/>
            </a:endParaRPr>
          </a:p>
        </p:txBody>
      </p:sp>
      <p:grpSp>
        <p:nvGrpSpPr>
          <p:cNvPr id="182" name="Google Shape;182;p33"/>
          <p:cNvGrpSpPr/>
          <p:nvPr/>
        </p:nvGrpSpPr>
        <p:grpSpPr>
          <a:xfrm>
            <a:off x="235195" y="179950"/>
            <a:ext cx="1087506" cy="171300"/>
            <a:chOff x="558300" y="179950"/>
            <a:chExt cx="1438500" cy="171300"/>
          </a:xfrm>
        </p:grpSpPr>
        <p:sp>
          <p:nvSpPr>
            <p:cNvPr id="183" name="Google Shape;183;p33"/>
            <p:cNvSpPr/>
            <p:nvPr/>
          </p:nvSpPr>
          <p:spPr>
            <a:xfrm>
              <a:off x="558300" y="179950"/>
              <a:ext cx="1438500" cy="171300"/>
            </a:xfrm>
            <a:prstGeom prst="roundRect">
              <a:avLst>
                <a:gd fmla="val 16667" name="adj"/>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lt1"/>
                  </a:solidFill>
                  <a:latin typeface="Helvetica Neue"/>
                  <a:ea typeface="Helvetica Neue"/>
                  <a:cs typeface="Helvetica Neue"/>
                  <a:sym typeface="Helvetica Neue"/>
                </a:rPr>
                <a:t>ICP: Examined</a:t>
              </a:r>
              <a:endParaRPr sz="800">
                <a:solidFill>
                  <a:schemeClr val="lt1"/>
                </a:solidFill>
                <a:latin typeface="Helvetica Neue"/>
                <a:ea typeface="Helvetica Neue"/>
                <a:cs typeface="Helvetica Neue"/>
                <a:sym typeface="Helvetica Neue"/>
              </a:endParaRPr>
            </a:p>
          </p:txBody>
        </p:sp>
        <p:pic>
          <p:nvPicPr>
            <p:cNvPr id="184" name="Google Shape;184;p33"/>
            <p:cNvPicPr preferRelativeResize="0"/>
            <p:nvPr/>
          </p:nvPicPr>
          <p:blipFill rotWithShape="1">
            <a:blip r:embed="rId4">
              <a:alphaModFix/>
            </a:blip>
            <a:srcRect b="23469" l="79665" r="9243" t="23469"/>
            <a:stretch/>
          </p:blipFill>
          <p:spPr>
            <a:xfrm>
              <a:off x="1730497" y="201186"/>
              <a:ext cx="116400" cy="128825"/>
            </a:xfrm>
            <a:prstGeom prst="rect">
              <a:avLst/>
            </a:prstGeom>
            <a:noFill/>
            <a:ln>
              <a:noFill/>
            </a:ln>
          </p:spPr>
        </p:pic>
      </p:grpSp>
      <p:pic>
        <p:nvPicPr>
          <p:cNvPr id="185" name="Google Shape;185;p33"/>
          <p:cNvPicPr preferRelativeResize="0"/>
          <p:nvPr/>
        </p:nvPicPr>
        <p:blipFill>
          <a:blip r:embed="rId5">
            <a:alphaModFix/>
          </a:blip>
          <a:stretch>
            <a:fillRect/>
          </a:stretch>
        </p:blipFill>
        <p:spPr>
          <a:xfrm>
            <a:off x="8644500" y="152400"/>
            <a:ext cx="284450" cy="284450"/>
          </a:xfrm>
          <a:prstGeom prst="rect">
            <a:avLst/>
          </a:prstGeom>
          <a:noFill/>
          <a:ln>
            <a:noFill/>
          </a:ln>
        </p:spPr>
      </p:pic>
      <p:sp>
        <p:nvSpPr>
          <p:cNvPr id="186" name="Google Shape;186;p33"/>
          <p:cNvSpPr txBox="1"/>
          <p:nvPr/>
        </p:nvSpPr>
        <p:spPr>
          <a:xfrm>
            <a:off x="864500" y="2074900"/>
            <a:ext cx="1866900" cy="431400"/>
          </a:xfrm>
          <a:prstGeom prst="rect">
            <a:avLst/>
          </a:prstGeom>
          <a:noFill/>
          <a:ln>
            <a:noFill/>
          </a:ln>
        </p:spPr>
        <p:txBody>
          <a:bodyPr anchorCtr="0" anchor="t" bIns="0" lIns="0" spcFirstLastPara="1" rIns="0" wrap="square" tIns="12700">
            <a:spAutoFit/>
          </a:bodyPr>
          <a:lstStyle/>
          <a:p>
            <a:pPr indent="0" lvl="0" marL="0" rtl="0" algn="l">
              <a:lnSpc>
                <a:spcPct val="80000"/>
              </a:lnSpc>
              <a:spcBef>
                <a:spcPts val="0"/>
              </a:spcBef>
              <a:spcAft>
                <a:spcPts val="0"/>
              </a:spcAft>
              <a:buSzPts val="5600"/>
              <a:buNone/>
            </a:pPr>
            <a:r>
              <a:rPr b="1" lang="en" sz="1700">
                <a:solidFill>
                  <a:srgbClr val="FFFFFF"/>
                </a:solidFill>
                <a:latin typeface="Helvetica Neue"/>
                <a:ea typeface="Helvetica Neue"/>
                <a:cs typeface="Helvetica Neue"/>
                <a:sym typeface="Helvetica Neue"/>
              </a:rPr>
              <a:t>On-the-Go Videographers </a:t>
            </a:r>
            <a:endParaRPr b="1" sz="1700">
              <a:solidFill>
                <a:srgbClr val="FFFFFF"/>
              </a:solidFill>
              <a:latin typeface="Helvetica Neue"/>
              <a:ea typeface="Helvetica Neue"/>
              <a:cs typeface="Helvetica Neue"/>
              <a:sym typeface="Helvetica Neue"/>
            </a:endParaRPr>
          </a:p>
        </p:txBody>
      </p:sp>
      <p:pic>
        <p:nvPicPr>
          <p:cNvPr id="187" name="Google Shape;187;p33"/>
          <p:cNvPicPr preferRelativeResize="0"/>
          <p:nvPr/>
        </p:nvPicPr>
        <p:blipFill rotWithShape="1">
          <a:blip r:embed="rId6">
            <a:alphaModFix/>
          </a:blip>
          <a:srcRect b="0" l="8125" r="10461" t="0"/>
          <a:stretch/>
        </p:blipFill>
        <p:spPr>
          <a:xfrm>
            <a:off x="864500" y="621575"/>
            <a:ext cx="1795200" cy="1243800"/>
          </a:xfrm>
          <a:prstGeom prst="roundRect">
            <a:avLst>
              <a:gd fmla="val 12127" name="adj"/>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21_BasicWhite">
  <a:themeElements>
    <a:clrScheme name="21_BasicWhite">
      <a:dk1>
        <a:srgbClr val="FFFFFF"/>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C60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